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57" r:id="rId4"/>
    <p:sldId id="258" r:id="rId5"/>
    <p:sldId id="263" r:id="rId6"/>
    <p:sldId id="276" r:id="rId7"/>
    <p:sldId id="277" r:id="rId8"/>
    <p:sldId id="278" r:id="rId9"/>
    <p:sldId id="279" r:id="rId10"/>
    <p:sldId id="280" r:id="rId11"/>
    <p:sldId id="281" r:id="rId12"/>
    <p:sldId id="282" r:id="rId13"/>
    <p:sldId id="283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75" r:id="rId26"/>
    <p:sldId id="260" r:id="rId27"/>
    <p:sldId id="295" r:id="rId28"/>
    <p:sldId id="296" r:id="rId29"/>
    <p:sldId id="298" r:id="rId30"/>
    <p:sldId id="299" r:id="rId31"/>
    <p:sldId id="300" r:id="rId32"/>
    <p:sldId id="301" r:id="rId33"/>
    <p:sldId id="302" r:id="rId34"/>
    <p:sldId id="303" r:id="rId35"/>
    <p:sldId id="259" r:id="rId36"/>
    <p:sldId id="261" r:id="rId37"/>
    <p:sldId id="304" r:id="rId38"/>
    <p:sldId id="305" r:id="rId39"/>
    <p:sldId id="306" r:id="rId40"/>
    <p:sldId id="307" r:id="rId41"/>
    <p:sldId id="266" r:id="rId42"/>
    <p:sldId id="313" r:id="rId43"/>
    <p:sldId id="308" r:id="rId44"/>
    <p:sldId id="309" r:id="rId45"/>
    <p:sldId id="310" r:id="rId46"/>
    <p:sldId id="311" r:id="rId47"/>
    <p:sldId id="312" r:id="rId48"/>
    <p:sldId id="268" r:id="rId49"/>
    <p:sldId id="269" r:id="rId50"/>
    <p:sldId id="270" r:id="rId51"/>
    <p:sldId id="262" r:id="rId5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D9D9"/>
    <a:srgbClr val="3D11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25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ito Aokiji" userId="78e5f5702fb33f13" providerId="LiveId" clId="{3DAEBE7E-265F-4BBF-B5C0-FEE5E0613CCB}"/>
    <pc:docChg chg="undo custSel addSld delSld modSld sldOrd">
      <pc:chgData name="Saito Aokiji" userId="78e5f5702fb33f13" providerId="LiveId" clId="{3DAEBE7E-265F-4BBF-B5C0-FEE5E0613CCB}" dt="2021-11-22T16:13:32.513" v="2873" actId="1076"/>
      <pc:docMkLst>
        <pc:docMk/>
      </pc:docMkLst>
      <pc:sldChg chg="addSp delSp modSp mod">
        <pc:chgData name="Saito Aokiji" userId="78e5f5702fb33f13" providerId="LiveId" clId="{3DAEBE7E-265F-4BBF-B5C0-FEE5E0613CCB}" dt="2021-11-22T12:02:49.787" v="1877" actId="20577"/>
        <pc:sldMkLst>
          <pc:docMk/>
          <pc:sldMk cId="870753990" sldId="263"/>
        </pc:sldMkLst>
        <pc:spChg chg="mod">
          <ac:chgData name="Saito Aokiji" userId="78e5f5702fb33f13" providerId="LiveId" clId="{3DAEBE7E-265F-4BBF-B5C0-FEE5E0613CCB}" dt="2021-11-12T11:08:49.159" v="20" actId="2711"/>
          <ac:spMkLst>
            <pc:docMk/>
            <pc:sldMk cId="870753990" sldId="263"/>
            <ac:spMk id="2" creationId="{D9307ADE-64AE-4F07-BCDD-C9BC01474A41}"/>
          </ac:spMkLst>
        </pc:spChg>
        <pc:spChg chg="mod">
          <ac:chgData name="Saito Aokiji" userId="78e5f5702fb33f13" providerId="LiveId" clId="{3DAEBE7E-265F-4BBF-B5C0-FEE5E0613CCB}" dt="2021-11-22T12:02:49.787" v="1877" actId="20577"/>
          <ac:spMkLst>
            <pc:docMk/>
            <pc:sldMk cId="870753990" sldId="263"/>
            <ac:spMk id="3" creationId="{6C22E916-8037-453E-8224-43611037B52C}"/>
          </ac:spMkLst>
        </pc:spChg>
        <pc:spChg chg="add del">
          <ac:chgData name="Saito Aokiji" userId="78e5f5702fb33f13" providerId="LiveId" clId="{3DAEBE7E-265F-4BBF-B5C0-FEE5E0613CCB}" dt="2021-11-19T03:45:47.723" v="1260"/>
          <ac:spMkLst>
            <pc:docMk/>
            <pc:sldMk cId="870753990" sldId="263"/>
            <ac:spMk id="4" creationId="{DD92EB96-1F00-43AE-971A-4E7625566EFA}"/>
          </ac:spMkLst>
        </pc:spChg>
        <pc:spChg chg="add del mod">
          <ac:chgData name="Saito Aokiji" userId="78e5f5702fb33f13" providerId="LiveId" clId="{3DAEBE7E-265F-4BBF-B5C0-FEE5E0613CCB}" dt="2021-11-19T03:45:47.303" v="1259"/>
          <ac:spMkLst>
            <pc:docMk/>
            <pc:sldMk cId="870753990" sldId="263"/>
            <ac:spMk id="5" creationId="{FCA85246-9277-46F0-BE29-660905FAC407}"/>
          </ac:spMkLst>
        </pc:spChg>
        <pc:spChg chg="add del">
          <ac:chgData name="Saito Aokiji" userId="78e5f5702fb33f13" providerId="LiveId" clId="{3DAEBE7E-265F-4BBF-B5C0-FEE5E0613CCB}" dt="2021-11-19T03:46:26.879" v="1262"/>
          <ac:spMkLst>
            <pc:docMk/>
            <pc:sldMk cId="870753990" sldId="263"/>
            <ac:spMk id="6" creationId="{D523547F-13C8-4BA6-9251-C01DD2950C7A}"/>
          </ac:spMkLst>
        </pc:spChg>
      </pc:sldChg>
      <pc:sldChg chg="modSp mod">
        <pc:chgData name="Saito Aokiji" userId="78e5f5702fb33f13" providerId="LiveId" clId="{3DAEBE7E-265F-4BBF-B5C0-FEE5E0613CCB}" dt="2021-11-22T12:33:49.161" v="1955" actId="20577"/>
        <pc:sldMkLst>
          <pc:docMk/>
          <pc:sldMk cId="3818110386" sldId="264"/>
        </pc:sldMkLst>
        <pc:spChg chg="mod">
          <ac:chgData name="Saito Aokiji" userId="78e5f5702fb33f13" providerId="LiveId" clId="{3DAEBE7E-265F-4BBF-B5C0-FEE5E0613CCB}" dt="2021-11-12T11:09:07.649" v="26" actId="2711"/>
          <ac:spMkLst>
            <pc:docMk/>
            <pc:sldMk cId="3818110386" sldId="264"/>
            <ac:spMk id="2" creationId="{36152260-CFCA-44EC-863F-E7FC9B7D08A4}"/>
          </ac:spMkLst>
        </pc:spChg>
        <pc:spChg chg="mod">
          <ac:chgData name="Saito Aokiji" userId="78e5f5702fb33f13" providerId="LiveId" clId="{3DAEBE7E-265F-4BBF-B5C0-FEE5E0613CCB}" dt="2021-11-22T12:33:49.161" v="1955" actId="20577"/>
          <ac:spMkLst>
            <pc:docMk/>
            <pc:sldMk cId="3818110386" sldId="264"/>
            <ac:spMk id="3" creationId="{4B9E9A1F-A359-44A7-A3D6-F2C84B362732}"/>
          </ac:spMkLst>
        </pc:spChg>
      </pc:sldChg>
      <pc:sldChg chg="addSp delSp modSp new mod modClrScheme chgLayout">
        <pc:chgData name="Saito Aokiji" userId="78e5f5702fb33f13" providerId="LiveId" clId="{3DAEBE7E-265F-4BBF-B5C0-FEE5E0613CCB}" dt="2021-11-22T16:08:13.749" v="2716" actId="2711"/>
        <pc:sldMkLst>
          <pc:docMk/>
          <pc:sldMk cId="2718384228" sldId="265"/>
        </pc:sldMkLst>
        <pc:spChg chg="del mod ord">
          <ac:chgData name="Saito Aokiji" userId="78e5f5702fb33f13" providerId="LiveId" clId="{3DAEBE7E-265F-4BBF-B5C0-FEE5E0613CCB}" dt="2021-11-12T11:09:26.219" v="28" actId="700"/>
          <ac:spMkLst>
            <pc:docMk/>
            <pc:sldMk cId="2718384228" sldId="265"/>
            <ac:spMk id="2" creationId="{58DFA791-7D1B-4E35-931B-91AC7266AB7D}"/>
          </ac:spMkLst>
        </pc:spChg>
        <pc:spChg chg="del mod ord">
          <ac:chgData name="Saito Aokiji" userId="78e5f5702fb33f13" providerId="LiveId" clId="{3DAEBE7E-265F-4BBF-B5C0-FEE5E0613CCB}" dt="2021-11-12T11:09:26.219" v="28" actId="700"/>
          <ac:spMkLst>
            <pc:docMk/>
            <pc:sldMk cId="2718384228" sldId="265"/>
            <ac:spMk id="3" creationId="{D589EA0B-C797-4172-AA1E-91E4A4490452}"/>
          </ac:spMkLst>
        </pc:spChg>
        <pc:spChg chg="del">
          <ac:chgData name="Saito Aokiji" userId="78e5f5702fb33f13" providerId="LiveId" clId="{3DAEBE7E-265F-4BBF-B5C0-FEE5E0613CCB}" dt="2021-11-12T11:09:26.219" v="28" actId="700"/>
          <ac:spMkLst>
            <pc:docMk/>
            <pc:sldMk cId="2718384228" sldId="265"/>
            <ac:spMk id="4" creationId="{F826E098-68FC-4F0D-B739-819F1EAC8568}"/>
          </ac:spMkLst>
        </pc:spChg>
        <pc:spChg chg="add mod ord">
          <ac:chgData name="Saito Aokiji" userId="78e5f5702fb33f13" providerId="LiveId" clId="{3DAEBE7E-265F-4BBF-B5C0-FEE5E0613CCB}" dt="2021-11-12T13:15:10.337" v="308" actId="20577"/>
          <ac:spMkLst>
            <pc:docMk/>
            <pc:sldMk cId="2718384228" sldId="265"/>
            <ac:spMk id="5" creationId="{69478B3A-9F87-484F-8621-D950E7E5F34C}"/>
          </ac:spMkLst>
        </pc:spChg>
        <pc:spChg chg="add mod ord">
          <ac:chgData name="Saito Aokiji" userId="78e5f5702fb33f13" providerId="LiveId" clId="{3DAEBE7E-265F-4BBF-B5C0-FEE5E0613CCB}" dt="2021-11-22T16:08:13.749" v="2716" actId="2711"/>
          <ac:spMkLst>
            <pc:docMk/>
            <pc:sldMk cId="2718384228" sldId="265"/>
            <ac:spMk id="6" creationId="{565A9B86-882D-47E2-A32E-7FAF6017B086}"/>
          </ac:spMkLst>
        </pc:spChg>
      </pc:sldChg>
      <pc:sldChg chg="addSp delSp modSp new mod modClrScheme chgLayout">
        <pc:chgData name="Saito Aokiji" userId="78e5f5702fb33f13" providerId="LiveId" clId="{3DAEBE7E-265F-4BBF-B5C0-FEE5E0613CCB}" dt="2021-11-12T13:18:40.660" v="342" actId="20577"/>
        <pc:sldMkLst>
          <pc:docMk/>
          <pc:sldMk cId="1972747464" sldId="266"/>
        </pc:sldMkLst>
        <pc:spChg chg="del mod ord">
          <ac:chgData name="Saito Aokiji" userId="78e5f5702fb33f13" providerId="LiveId" clId="{3DAEBE7E-265F-4BBF-B5C0-FEE5E0613CCB}" dt="2021-11-12T13:15:24.983" v="310" actId="700"/>
          <ac:spMkLst>
            <pc:docMk/>
            <pc:sldMk cId="1972747464" sldId="266"/>
            <ac:spMk id="2" creationId="{9E9BA1F2-AB4F-4700-9737-F8C8B9013754}"/>
          </ac:spMkLst>
        </pc:spChg>
        <pc:spChg chg="del mod ord">
          <ac:chgData name="Saito Aokiji" userId="78e5f5702fb33f13" providerId="LiveId" clId="{3DAEBE7E-265F-4BBF-B5C0-FEE5E0613CCB}" dt="2021-11-12T13:15:24.983" v="310" actId="700"/>
          <ac:spMkLst>
            <pc:docMk/>
            <pc:sldMk cId="1972747464" sldId="266"/>
            <ac:spMk id="3" creationId="{A18D4F56-9BF1-487D-BC73-9772FACA9DF4}"/>
          </ac:spMkLst>
        </pc:spChg>
        <pc:spChg chg="del">
          <ac:chgData name="Saito Aokiji" userId="78e5f5702fb33f13" providerId="LiveId" clId="{3DAEBE7E-265F-4BBF-B5C0-FEE5E0613CCB}" dt="2021-11-12T13:15:24.983" v="310" actId="700"/>
          <ac:spMkLst>
            <pc:docMk/>
            <pc:sldMk cId="1972747464" sldId="266"/>
            <ac:spMk id="4" creationId="{26AF61CE-59E1-48E7-8523-D386F798C4FC}"/>
          </ac:spMkLst>
        </pc:spChg>
        <pc:spChg chg="add mod ord">
          <ac:chgData name="Saito Aokiji" userId="78e5f5702fb33f13" providerId="LiveId" clId="{3DAEBE7E-265F-4BBF-B5C0-FEE5E0613CCB}" dt="2021-11-12T13:15:36.997" v="321" actId="20577"/>
          <ac:spMkLst>
            <pc:docMk/>
            <pc:sldMk cId="1972747464" sldId="266"/>
            <ac:spMk id="5" creationId="{57C1CB64-2734-48FE-A538-08FEF691AAC3}"/>
          </ac:spMkLst>
        </pc:spChg>
        <pc:spChg chg="add mod ord">
          <ac:chgData name="Saito Aokiji" userId="78e5f5702fb33f13" providerId="LiveId" clId="{3DAEBE7E-265F-4BBF-B5C0-FEE5E0613CCB}" dt="2021-11-12T13:18:40.660" v="342" actId="20577"/>
          <ac:spMkLst>
            <pc:docMk/>
            <pc:sldMk cId="1972747464" sldId="266"/>
            <ac:spMk id="6" creationId="{AC2B645E-2E73-4ED6-9BB3-C48607C090FF}"/>
          </ac:spMkLst>
        </pc:spChg>
      </pc:sldChg>
      <pc:sldChg chg="modSp new mod ord">
        <pc:chgData name="Saito Aokiji" userId="78e5f5702fb33f13" providerId="LiveId" clId="{3DAEBE7E-265F-4BBF-B5C0-FEE5E0613CCB}" dt="2021-11-22T12:32:50.684" v="1950" actId="20577"/>
        <pc:sldMkLst>
          <pc:docMk/>
          <pc:sldMk cId="3149346348" sldId="267"/>
        </pc:sldMkLst>
        <pc:spChg chg="mod">
          <ac:chgData name="Saito Aokiji" userId="78e5f5702fb33f13" providerId="LiveId" clId="{3DAEBE7E-265F-4BBF-B5C0-FEE5E0613CCB}" dt="2021-11-13T03:59:46.453" v="1210" actId="20577"/>
          <ac:spMkLst>
            <pc:docMk/>
            <pc:sldMk cId="3149346348" sldId="267"/>
            <ac:spMk id="2" creationId="{8D2D514F-EA86-4546-8AFB-DA303810B7AB}"/>
          </ac:spMkLst>
        </pc:spChg>
        <pc:spChg chg="mod">
          <ac:chgData name="Saito Aokiji" userId="78e5f5702fb33f13" providerId="LiveId" clId="{3DAEBE7E-265F-4BBF-B5C0-FEE5E0613CCB}" dt="2021-11-22T12:32:50.684" v="1950" actId="20577"/>
          <ac:spMkLst>
            <pc:docMk/>
            <pc:sldMk cId="3149346348" sldId="267"/>
            <ac:spMk id="3" creationId="{99859E85-F736-483C-BA98-C02A10D87732}"/>
          </ac:spMkLst>
        </pc:spChg>
      </pc:sldChg>
      <pc:sldChg chg="modSp new mod">
        <pc:chgData name="Saito Aokiji" userId="78e5f5702fb33f13" providerId="LiveId" clId="{3DAEBE7E-265F-4BBF-B5C0-FEE5E0613CCB}" dt="2021-11-19T04:00:25.972" v="1539" actId="2711"/>
        <pc:sldMkLst>
          <pc:docMk/>
          <pc:sldMk cId="2630638963" sldId="268"/>
        </pc:sldMkLst>
        <pc:spChg chg="mod">
          <ac:chgData name="Saito Aokiji" userId="78e5f5702fb33f13" providerId="LiveId" clId="{3DAEBE7E-265F-4BBF-B5C0-FEE5E0613CCB}" dt="2021-11-19T04:00:25.972" v="1539" actId="2711"/>
          <ac:spMkLst>
            <pc:docMk/>
            <pc:sldMk cId="2630638963" sldId="268"/>
            <ac:spMk id="2" creationId="{993C3649-87C5-413B-B8C0-54D1EAAC7596}"/>
          </ac:spMkLst>
        </pc:spChg>
        <pc:spChg chg="mod">
          <ac:chgData name="Saito Aokiji" userId="78e5f5702fb33f13" providerId="LiveId" clId="{3DAEBE7E-265F-4BBF-B5C0-FEE5E0613CCB}" dt="2021-11-19T04:00:22.128" v="1538" actId="207"/>
          <ac:spMkLst>
            <pc:docMk/>
            <pc:sldMk cId="2630638963" sldId="268"/>
            <ac:spMk id="3" creationId="{65410B6A-ED48-4011-9C27-5FA8864CE580}"/>
          </ac:spMkLst>
        </pc:spChg>
      </pc:sldChg>
      <pc:sldChg chg="modSp new mod">
        <pc:chgData name="Saito Aokiji" userId="78e5f5702fb33f13" providerId="LiveId" clId="{3DAEBE7E-265F-4BBF-B5C0-FEE5E0613CCB}" dt="2021-11-19T04:06:03.249" v="1660" actId="20577"/>
        <pc:sldMkLst>
          <pc:docMk/>
          <pc:sldMk cId="849716726" sldId="269"/>
        </pc:sldMkLst>
        <pc:spChg chg="mod">
          <ac:chgData name="Saito Aokiji" userId="78e5f5702fb33f13" providerId="LiveId" clId="{3DAEBE7E-265F-4BBF-B5C0-FEE5E0613CCB}" dt="2021-11-19T04:01:24.029" v="1597" actId="20577"/>
          <ac:spMkLst>
            <pc:docMk/>
            <pc:sldMk cId="849716726" sldId="269"/>
            <ac:spMk id="2" creationId="{1F9213A2-12FB-47BA-A0CB-FFC114412814}"/>
          </ac:spMkLst>
        </pc:spChg>
        <pc:spChg chg="mod">
          <ac:chgData name="Saito Aokiji" userId="78e5f5702fb33f13" providerId="LiveId" clId="{3DAEBE7E-265F-4BBF-B5C0-FEE5E0613CCB}" dt="2021-11-19T04:06:03.249" v="1660" actId="20577"/>
          <ac:spMkLst>
            <pc:docMk/>
            <pc:sldMk cId="849716726" sldId="269"/>
            <ac:spMk id="3" creationId="{555462F1-7354-481C-9598-4DB207551763}"/>
          </ac:spMkLst>
        </pc:spChg>
      </pc:sldChg>
      <pc:sldChg chg="addSp modSp new mod">
        <pc:chgData name="Saito Aokiji" userId="78e5f5702fb33f13" providerId="LiveId" clId="{3DAEBE7E-265F-4BBF-B5C0-FEE5E0613CCB}" dt="2021-11-22T16:13:32.513" v="2873" actId="1076"/>
        <pc:sldMkLst>
          <pc:docMk/>
          <pc:sldMk cId="1232536933" sldId="270"/>
        </pc:sldMkLst>
        <pc:spChg chg="mod">
          <ac:chgData name="Saito Aokiji" userId="78e5f5702fb33f13" providerId="LiveId" clId="{3DAEBE7E-265F-4BBF-B5C0-FEE5E0613CCB}" dt="2021-11-19T04:01:47.142" v="1613" actId="20577"/>
          <ac:spMkLst>
            <pc:docMk/>
            <pc:sldMk cId="1232536933" sldId="270"/>
            <ac:spMk id="2" creationId="{926C1FB8-0401-404B-8CA1-C495FB10068B}"/>
          </ac:spMkLst>
        </pc:spChg>
        <pc:spChg chg="mod">
          <ac:chgData name="Saito Aokiji" userId="78e5f5702fb33f13" providerId="LiveId" clId="{3DAEBE7E-265F-4BBF-B5C0-FEE5E0613CCB}" dt="2021-11-22T16:12:31.166" v="2824" actId="2711"/>
          <ac:spMkLst>
            <pc:docMk/>
            <pc:sldMk cId="1232536933" sldId="270"/>
            <ac:spMk id="3" creationId="{6C777763-2C6C-4A29-9F56-D0E168EC5487}"/>
          </ac:spMkLst>
        </pc:spChg>
        <pc:spChg chg="add mod">
          <ac:chgData name="Saito Aokiji" userId="78e5f5702fb33f13" providerId="LiveId" clId="{3DAEBE7E-265F-4BBF-B5C0-FEE5E0613CCB}" dt="2021-11-22T16:13:32.513" v="2873" actId="1076"/>
          <ac:spMkLst>
            <pc:docMk/>
            <pc:sldMk cId="1232536933" sldId="270"/>
            <ac:spMk id="6" creationId="{CB1C2D68-36D7-4CE9-8877-5D7243DDEF49}"/>
          </ac:spMkLst>
        </pc:spChg>
        <pc:picChg chg="add mod">
          <ac:chgData name="Saito Aokiji" userId="78e5f5702fb33f13" providerId="LiveId" clId="{3DAEBE7E-265F-4BBF-B5C0-FEE5E0613CCB}" dt="2021-11-22T16:12:45.259" v="2826" actId="1076"/>
          <ac:picMkLst>
            <pc:docMk/>
            <pc:sldMk cId="1232536933" sldId="270"/>
            <ac:picMk id="5" creationId="{64DA3C04-7C71-4E7B-AE2A-6A1E476403BC}"/>
          </ac:picMkLst>
        </pc:picChg>
      </pc:sldChg>
      <pc:sldChg chg="new del">
        <pc:chgData name="Saito Aokiji" userId="78e5f5702fb33f13" providerId="LiveId" clId="{3DAEBE7E-265F-4BBF-B5C0-FEE5E0613CCB}" dt="2021-11-19T03:58:17.320" v="1499" actId="2696"/>
        <pc:sldMkLst>
          <pc:docMk/>
          <pc:sldMk cId="3298801036" sldId="271"/>
        </pc:sldMkLst>
      </pc:sldChg>
      <pc:sldChg chg="addSp delSp modSp new mod modClrScheme modAnim chgLayout">
        <pc:chgData name="Saito Aokiji" userId="78e5f5702fb33f13" providerId="LiveId" clId="{3DAEBE7E-265F-4BBF-B5C0-FEE5E0613CCB}" dt="2021-11-22T14:59:09.380" v="2595"/>
        <pc:sldMkLst>
          <pc:docMk/>
          <pc:sldMk cId="4120577425" sldId="271"/>
        </pc:sldMkLst>
        <pc:spChg chg="mod ord">
          <ac:chgData name="Saito Aokiji" userId="78e5f5702fb33f13" providerId="LiveId" clId="{3DAEBE7E-265F-4BBF-B5C0-FEE5E0613CCB}" dt="2021-11-22T12:34:53.807" v="1959" actId="700"/>
          <ac:spMkLst>
            <pc:docMk/>
            <pc:sldMk cId="4120577425" sldId="271"/>
            <ac:spMk id="2" creationId="{1360F071-515D-4DDD-836B-AA4478D32314}"/>
          </ac:spMkLst>
        </pc:spChg>
        <pc:spChg chg="del">
          <ac:chgData name="Saito Aokiji" userId="78e5f5702fb33f13" providerId="LiveId" clId="{3DAEBE7E-265F-4BBF-B5C0-FEE5E0613CCB}" dt="2021-11-22T12:34:37.651" v="1956" actId="931"/>
          <ac:spMkLst>
            <pc:docMk/>
            <pc:sldMk cId="4120577425" sldId="271"/>
            <ac:spMk id="3" creationId="{2B78ABFD-1AF3-4941-B257-DF0DE1F34E91}"/>
          </ac:spMkLst>
        </pc:spChg>
        <pc:spChg chg="add mod ord">
          <ac:chgData name="Saito Aokiji" userId="78e5f5702fb33f13" providerId="LiveId" clId="{3DAEBE7E-265F-4BBF-B5C0-FEE5E0613CCB}" dt="2021-11-22T13:27:38.822" v="2482" actId="1076"/>
          <ac:spMkLst>
            <pc:docMk/>
            <pc:sldMk cId="4120577425" sldId="271"/>
            <ac:spMk id="6" creationId="{D0A51A0D-35FD-4263-B0E4-9CE51A7BCFB8}"/>
          </ac:spMkLst>
        </pc:spChg>
        <pc:spChg chg="add mod">
          <ac:chgData name="Saito Aokiji" userId="78e5f5702fb33f13" providerId="LiveId" clId="{3DAEBE7E-265F-4BBF-B5C0-FEE5E0613CCB}" dt="2021-11-22T13:25:17.249" v="2385" actId="1076"/>
          <ac:spMkLst>
            <pc:docMk/>
            <pc:sldMk cId="4120577425" sldId="271"/>
            <ac:spMk id="9" creationId="{2B359E98-F7B2-4AF6-A1A0-A1E24E6A5AEA}"/>
          </ac:spMkLst>
        </pc:spChg>
        <pc:spChg chg="add del">
          <ac:chgData name="Saito Aokiji" userId="78e5f5702fb33f13" providerId="LiveId" clId="{3DAEBE7E-265F-4BBF-B5C0-FEE5E0613CCB}" dt="2021-11-22T13:15:22.911" v="2153"/>
          <ac:spMkLst>
            <pc:docMk/>
            <pc:sldMk cId="4120577425" sldId="271"/>
            <ac:spMk id="12" creationId="{8FDAB8B7-1778-4553-8E21-0F78B28390B1}"/>
          </ac:spMkLst>
        </pc:spChg>
        <pc:spChg chg="add mod">
          <ac:chgData name="Saito Aokiji" userId="78e5f5702fb33f13" providerId="LiveId" clId="{3DAEBE7E-265F-4BBF-B5C0-FEE5E0613CCB}" dt="2021-11-22T13:27:50.912" v="2483" actId="1076"/>
          <ac:spMkLst>
            <pc:docMk/>
            <pc:sldMk cId="4120577425" sldId="271"/>
            <ac:spMk id="13" creationId="{2789E868-5CC3-4A9D-AFEA-F1F82892D99C}"/>
          </ac:spMkLst>
        </pc:spChg>
        <pc:spChg chg="add mod">
          <ac:chgData name="Saito Aokiji" userId="78e5f5702fb33f13" providerId="LiveId" clId="{3DAEBE7E-265F-4BBF-B5C0-FEE5E0613CCB}" dt="2021-11-22T13:27:59.826" v="2484" actId="1076"/>
          <ac:spMkLst>
            <pc:docMk/>
            <pc:sldMk cId="4120577425" sldId="271"/>
            <ac:spMk id="16" creationId="{0F0DBB4A-144B-471C-BEE0-859FADDA772D}"/>
          </ac:spMkLst>
        </pc:spChg>
        <pc:spChg chg="add del mod">
          <ac:chgData name="Saito Aokiji" userId="78e5f5702fb33f13" providerId="LiveId" clId="{3DAEBE7E-265F-4BBF-B5C0-FEE5E0613CCB}" dt="2021-11-22T13:25:38.599" v="2391"/>
          <ac:spMkLst>
            <pc:docMk/>
            <pc:sldMk cId="4120577425" sldId="271"/>
            <ac:spMk id="19" creationId="{53BA6B9A-F41E-423B-9B47-006B3D152863}"/>
          </ac:spMkLst>
        </pc:spChg>
        <pc:spChg chg="add mod">
          <ac:chgData name="Saito Aokiji" userId="78e5f5702fb33f13" providerId="LiveId" clId="{3DAEBE7E-265F-4BBF-B5C0-FEE5E0613CCB}" dt="2021-11-22T13:28:32.669" v="2488" actId="1076"/>
          <ac:spMkLst>
            <pc:docMk/>
            <pc:sldMk cId="4120577425" sldId="271"/>
            <ac:spMk id="20" creationId="{586B6C0E-06F6-4DFA-A4C1-356BFC54FBFD}"/>
          </ac:spMkLst>
        </pc:spChg>
        <pc:spChg chg="add mod">
          <ac:chgData name="Saito Aokiji" userId="78e5f5702fb33f13" providerId="LiveId" clId="{3DAEBE7E-265F-4BBF-B5C0-FEE5E0613CCB}" dt="2021-11-22T14:58:52.770" v="2593" actId="14100"/>
          <ac:spMkLst>
            <pc:docMk/>
            <pc:sldMk cId="4120577425" sldId="271"/>
            <ac:spMk id="23" creationId="{B9712077-F6E7-4754-A45D-04604A091458}"/>
          </ac:spMkLst>
        </pc:spChg>
        <pc:picChg chg="add mod ord">
          <ac:chgData name="Saito Aokiji" userId="78e5f5702fb33f13" providerId="LiveId" clId="{3DAEBE7E-265F-4BBF-B5C0-FEE5E0613CCB}" dt="2021-11-22T12:36:33.080" v="1976" actId="14100"/>
          <ac:picMkLst>
            <pc:docMk/>
            <pc:sldMk cId="4120577425" sldId="271"/>
            <ac:picMk id="5" creationId="{311E5F7C-B744-4EEF-AA97-A21C3D94E338}"/>
          </ac:picMkLst>
        </pc:picChg>
        <pc:picChg chg="add mod">
          <ac:chgData name="Saito Aokiji" userId="78e5f5702fb33f13" providerId="LiveId" clId="{3DAEBE7E-265F-4BBF-B5C0-FEE5E0613CCB}" dt="2021-11-22T12:41:01.605" v="2079" actId="14100"/>
          <ac:picMkLst>
            <pc:docMk/>
            <pc:sldMk cId="4120577425" sldId="271"/>
            <ac:picMk id="8" creationId="{C625481A-291A-4E2E-B7F4-A830CAF1B73D}"/>
          </ac:picMkLst>
        </pc:picChg>
        <pc:picChg chg="add mod">
          <ac:chgData name="Saito Aokiji" userId="78e5f5702fb33f13" providerId="LiveId" clId="{3DAEBE7E-265F-4BBF-B5C0-FEE5E0613CCB}" dt="2021-11-22T13:14:59.394" v="2148" actId="1076"/>
          <ac:picMkLst>
            <pc:docMk/>
            <pc:sldMk cId="4120577425" sldId="271"/>
            <ac:picMk id="11" creationId="{868B0C01-2341-4816-A7EF-EF150D307625}"/>
          </ac:picMkLst>
        </pc:picChg>
        <pc:picChg chg="add mod">
          <ac:chgData name="Saito Aokiji" userId="78e5f5702fb33f13" providerId="LiveId" clId="{3DAEBE7E-265F-4BBF-B5C0-FEE5E0613CCB}" dt="2021-11-22T13:18:42.086" v="2238" actId="1076"/>
          <ac:picMkLst>
            <pc:docMk/>
            <pc:sldMk cId="4120577425" sldId="271"/>
            <ac:picMk id="15" creationId="{ADBE3D40-3E4D-44F2-9C9E-AB6DC3D89DFA}"/>
          </ac:picMkLst>
        </pc:picChg>
        <pc:picChg chg="add mod">
          <ac:chgData name="Saito Aokiji" userId="78e5f5702fb33f13" providerId="LiveId" clId="{3DAEBE7E-265F-4BBF-B5C0-FEE5E0613CCB}" dt="2021-11-22T13:23:52.966" v="2362" actId="14100"/>
          <ac:picMkLst>
            <pc:docMk/>
            <pc:sldMk cId="4120577425" sldId="271"/>
            <ac:picMk id="18" creationId="{94F75B0F-61AE-4A42-8D85-F68C1A476C93}"/>
          </ac:picMkLst>
        </pc:picChg>
        <pc:picChg chg="add mod">
          <ac:chgData name="Saito Aokiji" userId="78e5f5702fb33f13" providerId="LiveId" clId="{3DAEBE7E-265F-4BBF-B5C0-FEE5E0613CCB}" dt="2021-11-22T14:57:04.670" v="2500" actId="1076"/>
          <ac:picMkLst>
            <pc:docMk/>
            <pc:sldMk cId="4120577425" sldId="271"/>
            <ac:picMk id="22" creationId="{FBCC0425-91CE-4389-8DD2-CA255EFC54DA}"/>
          </ac:picMkLst>
        </pc:picChg>
      </pc:sldChg>
      <pc:sldChg chg="addSp delSp modSp new mod modClrScheme modAnim chgLayout">
        <pc:chgData name="Saito Aokiji" userId="78e5f5702fb33f13" providerId="LiveId" clId="{3DAEBE7E-265F-4BBF-B5C0-FEE5E0613CCB}" dt="2021-11-22T16:11:50.782" v="2813"/>
        <pc:sldMkLst>
          <pc:docMk/>
          <pc:sldMk cId="3516046469" sldId="272"/>
        </pc:sldMkLst>
        <pc:spChg chg="del mod ord">
          <ac:chgData name="Saito Aokiji" userId="78e5f5702fb33f13" providerId="LiveId" clId="{3DAEBE7E-265F-4BBF-B5C0-FEE5E0613CCB}" dt="2021-11-22T16:05:29.661" v="2597" actId="700"/>
          <ac:spMkLst>
            <pc:docMk/>
            <pc:sldMk cId="3516046469" sldId="272"/>
            <ac:spMk id="2" creationId="{90CDF7DE-5EFC-43A3-9ABB-4A1C251DA72C}"/>
          </ac:spMkLst>
        </pc:spChg>
        <pc:spChg chg="del mod ord">
          <ac:chgData name="Saito Aokiji" userId="78e5f5702fb33f13" providerId="LiveId" clId="{3DAEBE7E-265F-4BBF-B5C0-FEE5E0613CCB}" dt="2021-11-22T16:05:29.661" v="2597" actId="700"/>
          <ac:spMkLst>
            <pc:docMk/>
            <pc:sldMk cId="3516046469" sldId="272"/>
            <ac:spMk id="3" creationId="{86208907-B2B4-49FF-B89A-9F04C84121AC}"/>
          </ac:spMkLst>
        </pc:spChg>
        <pc:spChg chg="add mod ord">
          <ac:chgData name="Saito Aokiji" userId="78e5f5702fb33f13" providerId="LiveId" clId="{3DAEBE7E-265F-4BBF-B5C0-FEE5E0613CCB}" dt="2021-11-22T16:06:24.831" v="2669" actId="2711"/>
          <ac:spMkLst>
            <pc:docMk/>
            <pc:sldMk cId="3516046469" sldId="272"/>
            <ac:spMk id="4" creationId="{5EC04B71-AC1C-4D26-BBB5-C1A0A78E6B13}"/>
          </ac:spMkLst>
        </pc:spChg>
        <pc:spChg chg="add del mod ord">
          <ac:chgData name="Saito Aokiji" userId="78e5f5702fb33f13" providerId="LiveId" clId="{3DAEBE7E-265F-4BBF-B5C0-FEE5E0613CCB}" dt="2021-11-22T16:06:47.347" v="2670" actId="931"/>
          <ac:spMkLst>
            <pc:docMk/>
            <pc:sldMk cId="3516046469" sldId="272"/>
            <ac:spMk id="5" creationId="{8205B65C-AC75-4107-8C77-EB80A2616F74}"/>
          </ac:spMkLst>
        </pc:spChg>
        <pc:spChg chg="add mod ord">
          <ac:chgData name="Saito Aokiji" userId="78e5f5702fb33f13" providerId="LiveId" clId="{3DAEBE7E-265F-4BBF-B5C0-FEE5E0613CCB}" dt="2021-11-22T16:08:46.381" v="2741" actId="20577"/>
          <ac:spMkLst>
            <pc:docMk/>
            <pc:sldMk cId="3516046469" sldId="272"/>
            <ac:spMk id="6" creationId="{2EE3E252-9BE8-48B9-A882-3C0F2C865906}"/>
          </ac:spMkLst>
        </pc:spChg>
        <pc:spChg chg="add mod">
          <ac:chgData name="Saito Aokiji" userId="78e5f5702fb33f13" providerId="LiveId" clId="{3DAEBE7E-265F-4BBF-B5C0-FEE5E0613CCB}" dt="2021-11-22T16:11:24.250" v="2809" actId="1076"/>
          <ac:spMkLst>
            <pc:docMk/>
            <pc:sldMk cId="3516046469" sldId="272"/>
            <ac:spMk id="11" creationId="{62DA5E6A-EB3C-435F-9D9A-241750AFA752}"/>
          </ac:spMkLst>
        </pc:spChg>
        <pc:picChg chg="add mod">
          <ac:chgData name="Saito Aokiji" userId="78e5f5702fb33f13" providerId="LiveId" clId="{3DAEBE7E-265F-4BBF-B5C0-FEE5E0613CCB}" dt="2021-11-22T16:06:56.926" v="2674" actId="14100"/>
          <ac:picMkLst>
            <pc:docMk/>
            <pc:sldMk cId="3516046469" sldId="272"/>
            <ac:picMk id="8" creationId="{D1DB14B1-DED7-49D9-8153-DAB490DC80B8}"/>
          </ac:picMkLst>
        </pc:picChg>
        <pc:picChg chg="add mod">
          <ac:chgData name="Saito Aokiji" userId="78e5f5702fb33f13" providerId="LiveId" clId="{3DAEBE7E-265F-4BBF-B5C0-FEE5E0613CCB}" dt="2021-11-22T16:09:47.336" v="2751" actId="1076"/>
          <ac:picMkLst>
            <pc:docMk/>
            <pc:sldMk cId="3516046469" sldId="272"/>
            <ac:picMk id="10" creationId="{40EBF29D-17CD-407E-BD0D-22593C61B75E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9803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511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3831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0645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55272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98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3186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2981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8952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74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66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988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7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7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7104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244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0682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C46DDE0-EE3D-420E-8588-727F03A1DAAF}" type="datetimeFigureOut">
              <a:rPr lang="en-US" smtClean="0"/>
              <a:t>11/26/2021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256B671A-F469-4B1D-A9B6-ED15FA83E0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979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0.jp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ctivestate.com/products/python/python-data-science/" TargetMode="External"/><Relationship Id="rId2" Type="http://schemas.openxmlformats.org/officeDocument/2006/relationships/hyperlink" Target="https://www.activestate.com/products/python/python-packages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8859E-0026-4519-8A86-E860657943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8817" y="1511043"/>
            <a:ext cx="7725162" cy="2421464"/>
          </a:xfrm>
        </p:spPr>
        <p:txBody>
          <a:bodyPr/>
          <a:lstStyle/>
          <a:p>
            <a:r>
              <a:rPr lang="en-US" dirty="0">
                <a:latin typeface="Montserrat ExtraBold" pitchFamily="2" charset="0"/>
              </a:rPr>
              <a:t>Group 8’s project’s MODULEs and packets used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1C87CE-C894-47D9-A5A6-0CCD8777B1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33746" y="4007458"/>
            <a:ext cx="7526379" cy="1783742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Montserrat SemiBold" pitchFamily="2" charset="0"/>
              </a:rPr>
              <a:t>Members: </a:t>
            </a:r>
          </a:p>
          <a:p>
            <a:r>
              <a:rPr lang="en-US" dirty="0">
                <a:latin typeface="Montserrat SemiBold" pitchFamily="2" charset="0"/>
              </a:rPr>
              <a:t>Mai </a:t>
            </a:r>
            <a:r>
              <a:rPr lang="en-US" dirty="0" err="1">
                <a:latin typeface="Montserrat SemiBold" pitchFamily="2" charset="0"/>
              </a:rPr>
              <a:t>Xuân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Bách</a:t>
            </a:r>
            <a:endParaRPr lang="en-US" dirty="0">
              <a:latin typeface="Montserrat SemiBold" pitchFamily="2" charset="0"/>
            </a:endParaRPr>
          </a:p>
          <a:p>
            <a:r>
              <a:rPr lang="en-US" dirty="0" err="1">
                <a:latin typeface="Montserrat SemiBold" pitchFamily="2" charset="0"/>
              </a:rPr>
              <a:t>Nguyễn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Tuấn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Duy</a:t>
            </a:r>
            <a:endParaRPr lang="en-US" dirty="0">
              <a:latin typeface="Montserrat SemiBold" pitchFamily="2" charset="0"/>
            </a:endParaRPr>
          </a:p>
          <a:p>
            <a:r>
              <a:rPr lang="en-US" dirty="0" err="1">
                <a:latin typeface="Montserrat SemiBold" pitchFamily="2" charset="0"/>
              </a:rPr>
              <a:t>Nguyễn</a:t>
            </a:r>
            <a:r>
              <a:rPr lang="en-US" dirty="0">
                <a:latin typeface="Montserrat SemiBold" pitchFamily="2" charset="0"/>
              </a:rPr>
              <a:t> </a:t>
            </a:r>
            <a:r>
              <a:rPr lang="en-US" dirty="0" err="1">
                <a:latin typeface="Montserrat SemiBold" pitchFamily="2" charset="0"/>
              </a:rPr>
              <a:t>Hồng</a:t>
            </a:r>
            <a:r>
              <a:rPr lang="en-US" dirty="0">
                <a:latin typeface="Montserrat SemiBold" pitchFamily="2" charset="0"/>
              </a:rPr>
              <a:t> Anh</a:t>
            </a:r>
          </a:p>
          <a:p>
            <a:r>
              <a:rPr lang="en-US" dirty="0">
                <a:latin typeface="Montserrat SemiBold" pitchFamily="2" charset="0"/>
              </a:rPr>
              <a:t>Lê </a:t>
            </a:r>
            <a:r>
              <a:rPr lang="en-US" dirty="0" err="1">
                <a:latin typeface="Montserrat SemiBold" pitchFamily="2" charset="0"/>
              </a:rPr>
              <a:t>Tuấn</a:t>
            </a:r>
            <a:r>
              <a:rPr lang="en-US" dirty="0">
                <a:latin typeface="Montserrat SemiBold" pitchFamily="2" charset="0"/>
              </a:rPr>
              <a:t> Minh</a:t>
            </a:r>
          </a:p>
        </p:txBody>
      </p:sp>
    </p:spTree>
    <p:extLst>
      <p:ext uri="{BB962C8B-B14F-4D97-AF65-F5344CB8AC3E}">
        <p14:creationId xmlns:p14="http://schemas.microsoft.com/office/powerpoint/2010/main" val="3132840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st.markdown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effectLst/>
                <a:latin typeface="Montserrat Medium" pitchFamily="2" charset="0"/>
              </a:rPr>
              <a:t>Displays strings formatted as Markdown.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3EAAE3-5EA1-4BB3-81A6-BC4BA772F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49" y="2505075"/>
            <a:ext cx="6096000" cy="184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899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st.header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effectLst/>
                <a:latin typeface="Montserrat Medium" pitchFamily="2" charset="0"/>
              </a:rPr>
              <a:t>Displays text in header formatting.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CF82CC-F18E-47DE-ABA6-6B17DA8B65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208" y="2833545"/>
            <a:ext cx="6184810" cy="22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75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st.title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effectLst/>
                <a:latin typeface="Montserrat Medium" pitchFamily="2" charset="0"/>
              </a:rPr>
              <a:t>Displays text in title formatting.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8F79AE1-5D5E-4BBD-8A2B-274A519B1C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7257" y="3141322"/>
            <a:ext cx="6980746" cy="183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181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st.caption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effectLst/>
                <a:latin typeface="Montserrat Medium" pitchFamily="2" charset="0"/>
              </a:rPr>
              <a:t>Displays text in little font.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6DA114-2437-4AC6-BC4B-AC9315B670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05" y="3429000"/>
            <a:ext cx="7361253" cy="90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19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st.columns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Inserts containers laid out as side-by-side columns.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FB2DCC-9E7F-4AAB-A7D8-F2B77CD9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090" y="1521259"/>
            <a:ext cx="4774152" cy="507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6496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st.button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</a:t>
            </a:r>
            <a:r>
              <a:rPr lang="en-US" sz="3200" dirty="0">
                <a:solidFill>
                  <a:srgbClr val="D9D9D9"/>
                </a:solidFill>
                <a:latin typeface="Montserrat Medium" pitchFamily="2" charset="0"/>
              </a:rPr>
              <a:t>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 a button widget.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BE20EB-BF1F-4FBE-AEC3-49A43D0AA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506" y="2745263"/>
            <a:ext cx="6228056" cy="262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4866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19" y="1911480"/>
            <a:ext cx="4465467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0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st.sidebar.selectbox</a:t>
            </a:r>
            <a:r>
              <a:rPr lang="en-US" sz="30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</a:t>
            </a:r>
            <a:r>
              <a:rPr lang="en-US" sz="3000" b="0" i="0" dirty="0">
                <a:effectLst/>
                <a:latin typeface="Montserrat Medium" pitchFamily="2" charset="0"/>
              </a:rPr>
              <a:t> Adds a select box widget to the sidebar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88D976-FA76-4286-A86E-6657A3364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83" y="2591748"/>
            <a:ext cx="6421722" cy="293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015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st.latex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 mathematical expressions formatted as LaTeX.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F00892-B296-47B9-BD2B-0F8B1DCC03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05" y="2434500"/>
            <a:ext cx="7478281" cy="324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76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st.image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Displays an image or list of images.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66BD31-31F9-43E0-A523-C87AD50272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405" y="2956256"/>
            <a:ext cx="7478281" cy="220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21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4157700" cy="4293378"/>
          </a:xfrm>
        </p:spPr>
        <p:txBody>
          <a:bodyPr numCol="1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st.pyplot</a:t>
            </a:r>
            <a:r>
              <a:rPr lang="en-US" sz="3200" b="0" i="0" dirty="0">
                <a:solidFill>
                  <a:srgbClr val="D9D9D9"/>
                </a:solidFill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Displays a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Montserrat Medium" pitchFamily="2" charset="0"/>
              </a:rPr>
              <a:t>matplotlib.pyplot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 figure.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69028A-4691-4E02-B796-B8B677A79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57" y="1567211"/>
            <a:ext cx="5420788" cy="498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008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6D9B-2428-46BC-9B9E-0A8C2317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609600"/>
            <a:ext cx="12191999" cy="1456267"/>
          </a:xfrm>
        </p:spPr>
        <p:txBody>
          <a:bodyPr/>
          <a:lstStyle/>
          <a:p>
            <a:pPr algn="ctr"/>
            <a:r>
              <a:rPr lang="en-US" dirty="0">
                <a:latin typeface="Montserrat ExtraBold" pitchFamily="2" charset="0"/>
              </a:rPr>
              <a:t>LIST OF PACKETS USED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5050920"/>
              </p:ext>
            </p:extLst>
          </p:nvPr>
        </p:nvGraphicFramePr>
        <p:xfrm>
          <a:off x="4343400" y="2385392"/>
          <a:ext cx="3941859" cy="27734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68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750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48406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Packet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ontserrat SemiBold" pitchFamily="2" charset="0"/>
                        </a:rPr>
                        <a:t>Streamlit</a:t>
                      </a:r>
                      <a:endParaRPr lang="en-US" dirty="0">
                        <a:latin typeface="Montserrat Semi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ontserrat SemiBold" pitchFamily="2" charset="0"/>
                        </a:rPr>
                        <a:t>Numpy</a:t>
                      </a:r>
                      <a:endParaRPr lang="en-US" dirty="0">
                        <a:latin typeface="Montserrat Semi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ontserrat SemiBold" pitchFamily="2" charset="0"/>
                        </a:rPr>
                        <a:t>Matplotlib</a:t>
                      </a:r>
                      <a:endParaRPr lang="en-US" dirty="0">
                        <a:latin typeface="Montserrat Semi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latin typeface="Montserrat SemiBold" pitchFamily="2" charset="0"/>
                        </a:rPr>
                        <a:t>Sympy</a:t>
                      </a:r>
                      <a:endParaRPr lang="en-US" dirty="0">
                        <a:latin typeface="Montserrat SemiBold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Pandas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Montserrat SemiBold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70609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4157700" cy="4293378"/>
          </a:xfrm>
        </p:spPr>
        <p:txBody>
          <a:bodyPr numCol="1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0" i="0" dirty="0">
                <a:effectLst/>
                <a:latin typeface="Montserrat Medium" pitchFamily="2" charset="0"/>
              </a:rPr>
              <a:t>st</a:t>
            </a:r>
            <a:r>
              <a:rPr lang="en-US" sz="3200" dirty="0">
                <a:latin typeface="Montserrat Medium" pitchFamily="2" charset="0"/>
              </a:rPr>
              <a:t>.info: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 an informational message.</a:t>
            </a:r>
            <a:endParaRPr lang="en-US" sz="3200" dirty="0"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51DBD-8048-4DFA-9434-1E80AC914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628" y="3210444"/>
            <a:ext cx="6429375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897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4157700" cy="4293378"/>
          </a:xfrm>
        </p:spPr>
        <p:txBody>
          <a:bodyPr numCol="1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0" i="0" dirty="0" err="1">
                <a:effectLst/>
                <a:latin typeface="Montserrat Medium" pitchFamily="2" charset="0"/>
              </a:rPr>
              <a:t>st.success</a:t>
            </a:r>
            <a:r>
              <a:rPr lang="en-US" sz="3200" b="0" i="0" dirty="0"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 a success message.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9C57FE-D18F-42F0-B27A-CCF9033ACC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104" y="3248544"/>
            <a:ext cx="5762625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53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99" y="1911480"/>
            <a:ext cx="4216893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b="0" i="1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st.set_page_config</a:t>
            </a:r>
            <a:r>
              <a:rPr lang="en-US" sz="2800" b="0" i="1" dirty="0">
                <a:solidFill>
                  <a:srgbClr val="D9D9D9"/>
                </a:solidFill>
                <a:effectLst/>
                <a:latin typeface="Montserrat Medium" pitchFamily="2" charset="0"/>
              </a:rPr>
              <a:t>(): </a:t>
            </a:r>
            <a:r>
              <a:rPr lang="en-US" sz="28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Configures the default settings of the page.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560BF5-9DE1-429F-8286-D5265978D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792" y="2287997"/>
            <a:ext cx="7510894" cy="3540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4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4157700" cy="4293378"/>
          </a:xfrm>
        </p:spPr>
        <p:txBody>
          <a:bodyPr numCol="1">
            <a:normAutofit/>
          </a:bodyPr>
          <a:lstStyle/>
          <a:p>
            <a:pPr algn="l">
              <a:lnSpc>
                <a:spcPct val="120000"/>
              </a:lnSpc>
            </a:pPr>
            <a:r>
              <a:rPr lang="en-US" sz="3200" b="0" i="0" dirty="0" err="1">
                <a:effectLst/>
                <a:latin typeface="Montserrat Medium" pitchFamily="2" charset="0"/>
              </a:rPr>
              <a:t>st.balloons</a:t>
            </a:r>
            <a:r>
              <a:rPr lang="en-US" sz="3200" b="0" i="0" dirty="0">
                <a:effectLst/>
                <a:latin typeface="Montserrat Medium" pitchFamily="2" charset="0"/>
              </a:rPr>
              <a:t>():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Draw celebratory balloons.</a:t>
            </a:r>
            <a:endParaRPr lang="en-US" sz="3200" b="0" i="0" dirty="0">
              <a:effectLst/>
              <a:latin typeface="Montserrat Medium" pitchFamily="2" charset="0"/>
            </a:endParaRP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304ED7-7DF9-45CB-8788-E6DB6232A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3339" y="3200919"/>
            <a:ext cx="5457825" cy="85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75202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4157700" cy="4293378"/>
          </a:xfrm>
        </p:spPr>
        <p:txBody>
          <a:bodyPr numCol="1">
            <a:normAutofit/>
          </a:bodyPr>
          <a:lstStyle/>
          <a:p>
            <a:pPr algn="l"/>
            <a:r>
              <a:rPr lang="en-US" sz="3200" b="0" i="0" dirty="0" err="1">
                <a:effectLst/>
                <a:latin typeface="Montserrat Medium" pitchFamily="2" charset="0"/>
              </a:rPr>
              <a:t>st.subheader</a:t>
            </a:r>
            <a:r>
              <a:rPr lang="en-US" sz="3200" b="0" i="0" dirty="0">
                <a:effectLst/>
                <a:latin typeface="Montserrat Medium" pitchFamily="2" charset="0"/>
              </a:rPr>
              <a:t>: Displays text in </a:t>
            </a:r>
            <a:r>
              <a:rPr lang="en-US" sz="3200" b="0" i="0" dirty="0" err="1">
                <a:effectLst/>
                <a:latin typeface="Montserrat Medium" pitchFamily="2" charset="0"/>
              </a:rPr>
              <a:t>subheader</a:t>
            </a:r>
            <a:r>
              <a:rPr lang="en-US" sz="3200" b="0" i="0" dirty="0">
                <a:effectLst/>
                <a:latin typeface="Montserrat Medium" pitchFamily="2" charset="0"/>
              </a:rPr>
              <a:t> formatting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F3BEE4-CBA9-460B-9E10-BF1AA9566E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849" y="2886398"/>
            <a:ext cx="67913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2919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pPr algn="l"/>
            <a:r>
              <a:rPr lang="en-US" sz="3200" b="0" i="0" dirty="0" err="1">
                <a:effectLst/>
                <a:latin typeface="Montserrat Medium" pitchFamily="2" charset="0"/>
              </a:rPr>
              <a:t>st.dataframe</a:t>
            </a:r>
            <a:r>
              <a:rPr lang="en-US" sz="3200" b="0" i="0" dirty="0">
                <a:effectLst/>
                <a:latin typeface="Montserrat Medium" pitchFamily="2" charset="0"/>
              </a:rPr>
              <a:t>: 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Display a </a:t>
            </a:r>
            <a:r>
              <a:rPr lang="en-US" sz="3200" b="0" i="0" dirty="0" err="1">
                <a:solidFill>
                  <a:srgbClr val="FFFFFF"/>
                </a:solidFill>
                <a:effectLst/>
                <a:latin typeface="Montserrat Medium" pitchFamily="2" charset="0"/>
              </a:rPr>
              <a:t>dataframe</a:t>
            </a:r>
            <a:r>
              <a:rPr lang="en-US" sz="3200" b="0" i="0" dirty="0">
                <a:solidFill>
                  <a:srgbClr val="FFFFFF"/>
                </a:solidFill>
                <a:effectLst/>
                <a:latin typeface="Montserrat Medium" pitchFamily="2" charset="0"/>
              </a:rPr>
              <a:t> as an interactive table.</a:t>
            </a:r>
            <a:endParaRPr lang="en-US" sz="3200" b="0" i="0" dirty="0">
              <a:effectLst/>
              <a:latin typeface="Montserrat Medium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78A940-E3E2-4172-B0E1-E1369D41C2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87" y="2065867"/>
            <a:ext cx="7042813" cy="4237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24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537E7B-7546-421C-9C17-A308B4B6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26DF91-514A-466B-B410-1E3AA0D3C0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ontserrat Medium" panose="00000600000000000000" pitchFamily="2" charset="0"/>
              </a:rPr>
              <a:t>NumPy is </a:t>
            </a:r>
            <a:r>
              <a:rPr lang="en-US" b="0" i="1" dirty="0">
                <a:effectLst/>
                <a:latin typeface="Montserrat Medium" panose="00000600000000000000" pitchFamily="2" charset="0"/>
              </a:rPr>
              <a:t>the fundamental package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 for scientific computing in Python. </a:t>
            </a:r>
          </a:p>
          <a:p>
            <a:r>
              <a:rPr lang="en-US" b="0" i="0" dirty="0">
                <a:effectLst/>
                <a:latin typeface="Montserrat Medium" panose="00000600000000000000" pitchFamily="2" charset="0"/>
              </a:rPr>
              <a:t>It is a Python library that provides a </a:t>
            </a:r>
            <a:r>
              <a:rPr lang="en-US" b="0" i="1" dirty="0">
                <a:effectLst/>
                <a:latin typeface="Montserrat Medium" panose="00000600000000000000" pitchFamily="2" charset="0"/>
              </a:rPr>
              <a:t>multidimensional array object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, various derived objects (such as masked arrays and matrices), and </a:t>
            </a:r>
            <a:r>
              <a:rPr lang="en-US" b="0" i="1" dirty="0">
                <a:effectLst/>
                <a:latin typeface="Montserrat Medium" panose="00000600000000000000" pitchFamily="2" charset="0"/>
              </a:rPr>
              <a:t>an assortment of routines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 for </a:t>
            </a:r>
            <a:r>
              <a:rPr lang="en-US" b="0" i="1" dirty="0">
                <a:effectLst/>
                <a:latin typeface="Montserrat Medium" panose="00000600000000000000" pitchFamily="2" charset="0"/>
              </a:rPr>
              <a:t>fast operations on arrays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.</a:t>
            </a:r>
          </a:p>
          <a:p>
            <a:r>
              <a:rPr lang="en-US" dirty="0">
                <a:latin typeface="Montserrat Medium" panose="00000600000000000000" pitchFamily="2" charset="0"/>
              </a:rPr>
              <a:t>It enables operations on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 mathematical arrays, logical arrays, shape manipulation, sorting, selecting, I/O, discrete Fourier transforms, basic linear algebra, basic statistical operations, random simulation arrays and many more.</a:t>
            </a:r>
          </a:p>
          <a:p>
            <a:r>
              <a:rPr lang="en-US" dirty="0">
                <a:latin typeface="Montserrat Medium" panose="00000600000000000000" pitchFamily="2" charset="0"/>
              </a:rPr>
              <a:t>It is a </a:t>
            </a:r>
            <a:r>
              <a:rPr lang="en-US" i="1" dirty="0">
                <a:latin typeface="Montserrat Medium" panose="00000600000000000000" pitchFamily="2" charset="0"/>
              </a:rPr>
              <a:t>near-ubiquitous tool for data manipulation</a:t>
            </a:r>
            <a:r>
              <a:rPr lang="en-US" dirty="0">
                <a:latin typeface="Montserrat Medium" panose="00000600000000000000" pitchFamily="2" charset="0"/>
              </a:rPr>
              <a:t>, and serves as the basis of many data tools.</a:t>
            </a:r>
          </a:p>
        </p:txBody>
      </p:sp>
    </p:spTree>
    <p:extLst>
      <p:ext uri="{BB962C8B-B14F-4D97-AF65-F5344CB8AC3E}">
        <p14:creationId xmlns:p14="http://schemas.microsoft.com/office/powerpoint/2010/main" val="12458953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numpy.array</a:t>
            </a:r>
            <a:r>
              <a:rPr lang="en-US" sz="3200" dirty="0">
                <a:latin typeface="Montserrat Medium" panose="00000600000000000000" pitchFamily="2" charset="0"/>
              </a:rPr>
              <a:t>: Creates an array.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AAC14D-A240-4D82-A0EB-2A6EB82B08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621" y="3246241"/>
            <a:ext cx="5157419" cy="154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969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numpy.reshape</a:t>
            </a:r>
            <a:r>
              <a:rPr lang="en-US" sz="3200" dirty="0">
                <a:latin typeface="Montserrat Medium" panose="00000600000000000000" pitchFamily="2" charset="0"/>
              </a:rPr>
              <a:t>: Gives an array a new shape without changing its data.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DDCF36-1548-4ABE-8BF5-16716DC246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708" y="2620283"/>
            <a:ext cx="7425814" cy="30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8308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numpy.add</a:t>
            </a:r>
            <a:r>
              <a:rPr lang="en-US" sz="3200" dirty="0">
                <a:latin typeface="Montserrat Medium" panose="00000600000000000000" pitchFamily="2" charset="0"/>
              </a:rPr>
              <a:t>: Adds </a:t>
            </a:r>
            <a:r>
              <a:rPr lang="en-US" sz="3200" dirty="0" err="1">
                <a:latin typeface="Montserrat Medium" panose="00000600000000000000" pitchFamily="2" charset="0"/>
              </a:rPr>
              <a:t>numpy</a:t>
            </a:r>
            <a:r>
              <a:rPr lang="en-US" sz="3200" dirty="0">
                <a:latin typeface="Montserrat Medium" panose="00000600000000000000" pitchFamily="2" charset="0"/>
              </a:rPr>
              <a:t> arguments element wise.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37A71A-0B19-4A12-8B55-24F987ED4C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633" y="2065867"/>
            <a:ext cx="5759448" cy="452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93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E6D9B-2428-46BC-9B9E-0A8C23176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Montserrat SemiBold" panose="00000700000000000000" pitchFamily="2" charset="0"/>
              </a:rPr>
              <a:t>1. </a:t>
            </a:r>
            <a:r>
              <a:rPr lang="en-US" sz="4400" dirty="0" err="1">
                <a:latin typeface="Montserrat SemiBold" panose="00000700000000000000" pitchFamily="2" charset="0"/>
              </a:rPr>
              <a:t>Streamlit</a:t>
            </a:r>
            <a:endParaRPr lang="en-US" sz="4400" dirty="0">
              <a:latin typeface="Montserrat SemiBold" panose="00000700000000000000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C281F-07A8-47B5-854A-B0253F8CF0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077" y="2142067"/>
            <a:ext cx="11195437" cy="3649133"/>
          </a:xfrm>
        </p:spPr>
        <p:txBody>
          <a:bodyPr>
            <a:noAutofit/>
          </a:bodyPr>
          <a:lstStyle/>
          <a:p>
            <a:r>
              <a:rPr lang="en-US" sz="2400" dirty="0" err="1">
                <a:latin typeface="Montserrat Medium" pitchFamily="2" charset="0"/>
              </a:rPr>
              <a:t>Streamlit</a:t>
            </a:r>
            <a:r>
              <a:rPr lang="en-US" sz="2400" dirty="0">
                <a:latin typeface="Montserrat Medium" pitchFamily="2" charset="0"/>
              </a:rPr>
              <a:t> is </a:t>
            </a:r>
            <a:r>
              <a:rPr lang="en-US" sz="2400" b="1" i="1" dirty="0">
                <a:latin typeface="Montserrat Medium" pitchFamily="2" charset="0"/>
              </a:rPr>
              <a:t>an open source Python library </a:t>
            </a:r>
            <a:r>
              <a:rPr lang="en-US" sz="2400" dirty="0">
                <a:latin typeface="Montserrat Medium" pitchFamily="2" charset="0"/>
              </a:rPr>
              <a:t>that is usually used to build </a:t>
            </a:r>
            <a:r>
              <a:rPr lang="en-US" sz="2400" b="1" i="1" dirty="0">
                <a:latin typeface="Montserrat Medium" pitchFamily="2" charset="0"/>
              </a:rPr>
              <a:t>web apps</a:t>
            </a:r>
            <a:r>
              <a:rPr lang="en-US" sz="2400" dirty="0">
                <a:latin typeface="Montserrat Medium" pitchFamily="2" charset="0"/>
              </a:rPr>
              <a:t>, geared towards apps for data science and machine learning web apps.</a:t>
            </a:r>
          </a:p>
          <a:p>
            <a:r>
              <a:rPr lang="en-US" sz="2400" dirty="0">
                <a:latin typeface="Montserrat Medium" pitchFamily="2" charset="0"/>
              </a:rPr>
              <a:t>It is compatible with many common Python libraries such as scikit-learn, </a:t>
            </a:r>
            <a:r>
              <a:rPr lang="en-US" sz="2400" dirty="0" err="1">
                <a:latin typeface="Montserrat Medium" pitchFamily="2" charset="0"/>
              </a:rPr>
              <a:t>Keras</a:t>
            </a:r>
            <a:r>
              <a:rPr lang="en-US" sz="2400" dirty="0">
                <a:latin typeface="Montserrat Medium" pitchFamily="2" charset="0"/>
              </a:rPr>
              <a:t>, </a:t>
            </a:r>
            <a:r>
              <a:rPr lang="en-US" sz="2400" dirty="0" err="1">
                <a:latin typeface="Montserrat Medium" pitchFamily="2" charset="0"/>
              </a:rPr>
              <a:t>PyTorch</a:t>
            </a:r>
            <a:r>
              <a:rPr lang="en-US" sz="2400" dirty="0">
                <a:latin typeface="Montserrat Medium" pitchFamily="2" charset="0"/>
              </a:rPr>
              <a:t>, </a:t>
            </a:r>
            <a:r>
              <a:rPr lang="en-US" sz="2400" dirty="0" err="1">
                <a:latin typeface="Montserrat Medium" pitchFamily="2" charset="0"/>
              </a:rPr>
              <a:t>SymPy</a:t>
            </a:r>
            <a:r>
              <a:rPr lang="en-US" sz="2400" dirty="0">
                <a:latin typeface="Montserrat Medium" pitchFamily="2" charset="0"/>
              </a:rPr>
              <a:t> (latex), NumPy, pandas, Matplotlib, and others.</a:t>
            </a:r>
          </a:p>
          <a:p>
            <a:r>
              <a:rPr lang="en-US" sz="2400" dirty="0">
                <a:latin typeface="Montserrat Medium" pitchFamily="2" charset="0"/>
              </a:rPr>
              <a:t>It contains a decent variety of necessary or otherwise useful functions for building a clean and presentable </a:t>
            </a:r>
            <a:r>
              <a:rPr lang="en-US" sz="2400" b="1" i="1" dirty="0">
                <a:latin typeface="Montserrat Medium" pitchFamily="2" charset="0"/>
              </a:rPr>
              <a:t>web app UI</a:t>
            </a:r>
            <a:r>
              <a:rPr lang="en-US" sz="2400" dirty="0">
                <a:latin typeface="Montserrat Medium" pitchFamily="2" charset="0"/>
              </a:rPr>
              <a:t>.</a:t>
            </a:r>
          </a:p>
          <a:p>
            <a:r>
              <a:rPr lang="en-US" sz="2400" dirty="0">
                <a:latin typeface="Montserrat Medium" pitchFamily="2" charset="0"/>
              </a:rPr>
              <a:t>Its’ main selling point is the ease of use and low entry knowledge requirement. The only skill needed to use </a:t>
            </a:r>
            <a:r>
              <a:rPr lang="en-US" sz="2400" dirty="0" err="1">
                <a:latin typeface="Montserrat Medium" pitchFamily="2" charset="0"/>
              </a:rPr>
              <a:t>Streamlit</a:t>
            </a:r>
            <a:r>
              <a:rPr lang="en-US" sz="2400" dirty="0">
                <a:latin typeface="Montserrat Medium" pitchFamily="2" charset="0"/>
              </a:rPr>
              <a:t> is </a:t>
            </a:r>
            <a:r>
              <a:rPr lang="en-US" sz="2400" b="1" i="1" dirty="0">
                <a:latin typeface="Montserrat Medium" pitchFamily="2" charset="0"/>
              </a:rPr>
              <a:t>Python</a:t>
            </a:r>
            <a:r>
              <a:rPr lang="en-US" sz="2400" dirty="0">
                <a:latin typeface="Montserrat Medium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111625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numpy.linalg.inv</a:t>
            </a:r>
            <a:r>
              <a:rPr lang="en-US" sz="3200" dirty="0">
                <a:latin typeface="Montserrat Medium" panose="00000600000000000000" pitchFamily="2" charset="0"/>
              </a:rPr>
              <a:t>: Calculates the inverse of a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B0A9F1-4025-445A-AC74-C03266D16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87" y="3035297"/>
            <a:ext cx="512445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01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>
                <a:latin typeface="Montserrat Medium" panose="00000600000000000000" pitchFamily="2" charset="0"/>
              </a:rPr>
              <a:t>numpy.dot: Calculates the dot product of 2 arrays.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84346D-932F-409F-BFC4-B93B4CAA0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72" y="3065166"/>
            <a:ext cx="4790437" cy="203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401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b="0" i="0" dirty="0" err="1">
                <a:effectLst/>
                <a:latin typeface="Montserrat Medium" panose="00000600000000000000" pitchFamily="2" charset="0"/>
              </a:rPr>
              <a:t>np.linspace</a:t>
            </a:r>
            <a:r>
              <a:rPr lang="en-US" sz="3200" b="0" i="0" dirty="0">
                <a:effectLst/>
                <a:latin typeface="Montserrat Medium" panose="00000600000000000000" pitchFamily="2" charset="0"/>
              </a:rPr>
              <a:t>(): Returns evenly spaced numbers over a specified interval.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3F1BC4-928C-4EEF-BB7F-0C220E3CF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74" y="1979720"/>
            <a:ext cx="4298106" cy="4724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436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b="0" i="0" dirty="0" err="1">
                <a:effectLst/>
                <a:latin typeface="Montserrat Medium" panose="00000600000000000000" pitchFamily="2" charset="0"/>
              </a:rPr>
              <a:t>np.linalg.det</a:t>
            </a:r>
            <a:r>
              <a:rPr lang="en-US" sz="3200" b="0" i="0" dirty="0">
                <a:effectLst/>
                <a:latin typeface="Montserrat Medium" panose="00000600000000000000" pitchFamily="2" charset="0"/>
              </a:rPr>
              <a:t>: Computes the determinant of an array.</a:t>
            </a:r>
            <a:endParaRPr lang="en-US" sz="3200" dirty="0">
              <a:latin typeface="Montserrat Medium" panose="00000600000000000000" pitchFamily="2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FA1A54-0755-4871-B62D-BFDB11855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150" y="2326413"/>
            <a:ext cx="7202763" cy="344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4761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2.1. </a:t>
            </a:r>
            <a:r>
              <a:rPr lang="en-US" dirty="0" err="1">
                <a:latin typeface="Montserrat ExtraBold" panose="00000900000000000000" pitchFamily="2" charset="0"/>
              </a:rPr>
              <a:t>Numpy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numpy.transpose</a:t>
            </a:r>
            <a:r>
              <a:rPr lang="en-US" sz="3200" dirty="0">
                <a:latin typeface="Montserrat Medium" panose="00000600000000000000" pitchFamily="2" charset="0"/>
              </a:rPr>
              <a:t>: Transposes a matrix.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3FC9B7-3C7E-4428-8472-0C8290544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083" y="1795838"/>
            <a:ext cx="4246202" cy="4722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2558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B5789B3-E10B-4791-9EDE-8CA52C4E11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3. Matplotlib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D702D2-8B73-4CDD-BD34-1271A1CCF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0" dirty="0">
                <a:effectLst/>
                <a:latin typeface="Montserrat Medium" panose="00000600000000000000" pitchFamily="2" charset="0"/>
              </a:rPr>
              <a:t>Matplotlib is a cross-platform, data visualization and graphical plotting library for </a:t>
            </a:r>
            <a:r>
              <a:rPr lang="en-US" dirty="0">
                <a:latin typeface="Montserrat Medium" panose="00000600000000000000" pitchFamily="2" charset="0"/>
              </a:rPr>
              <a:t>Python and NumPy</a:t>
            </a:r>
            <a:r>
              <a:rPr lang="en-US" i="0" dirty="0">
                <a:effectLst/>
                <a:latin typeface="Montserrat Medium" panose="00000600000000000000" pitchFamily="2" charset="0"/>
              </a:rPr>
              <a:t>.</a:t>
            </a:r>
          </a:p>
          <a:p>
            <a:r>
              <a:rPr lang="en-US" dirty="0">
                <a:latin typeface="Montserrat Medium" panose="00000600000000000000" pitchFamily="2" charset="0"/>
              </a:rPr>
              <a:t>It is built as an open-source alternative to MATLAB.</a:t>
            </a:r>
          </a:p>
          <a:p>
            <a:r>
              <a:rPr lang="en-US" i="0" dirty="0">
                <a:effectLst/>
                <a:latin typeface="Montserrat Medium" panose="00000600000000000000" pitchFamily="2" charset="0"/>
              </a:rPr>
              <a:t>Matplotlib </a:t>
            </a:r>
            <a:r>
              <a:rPr lang="en-US" dirty="0">
                <a:latin typeface="Montserrat Medium" panose="00000600000000000000" pitchFamily="2" charset="0"/>
              </a:rPr>
              <a:t>is dependent on </a:t>
            </a:r>
            <a:r>
              <a:rPr lang="en-US" dirty="0" err="1">
                <a:latin typeface="Montserrat Medium" panose="00000600000000000000" pitchFamily="2" charset="0"/>
              </a:rPr>
              <a:t>Numpy</a:t>
            </a:r>
            <a:r>
              <a:rPr lang="en-US" dirty="0">
                <a:latin typeface="Montserrat Medium" panose="00000600000000000000" pitchFamily="2" charset="0"/>
              </a:rPr>
              <a:t> to operate, and is often used with Pandas.</a:t>
            </a:r>
          </a:p>
          <a:p>
            <a:r>
              <a:rPr lang="en-US" dirty="0">
                <a:latin typeface="Montserrat Medium" panose="00000600000000000000" pitchFamily="2" charset="0"/>
              </a:rPr>
              <a:t>Matplotlib’s </a:t>
            </a:r>
            <a:r>
              <a:rPr lang="en-US" dirty="0" err="1">
                <a:latin typeface="Montserrat Medium" panose="00000600000000000000" pitchFamily="2" charset="0"/>
              </a:rPr>
              <a:t>Pyplot</a:t>
            </a:r>
            <a:r>
              <a:rPr lang="en-US" dirty="0">
                <a:latin typeface="Montserrat Medium" panose="00000600000000000000" pitchFamily="2" charset="0"/>
              </a:rPr>
              <a:t> API is a popular, intuitive API that helps display data in plots, graphs, and charts in Python.</a:t>
            </a:r>
          </a:p>
        </p:txBody>
      </p:sp>
    </p:spTree>
    <p:extLst>
      <p:ext uri="{BB962C8B-B14F-4D97-AF65-F5344CB8AC3E}">
        <p14:creationId xmlns:p14="http://schemas.microsoft.com/office/powerpoint/2010/main" val="16578724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A9C8D-182E-44EB-A324-ABE5E5C0C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SemiBold" panose="00000700000000000000" pitchFamily="2" charset="0"/>
              </a:rPr>
              <a:t>Examples of </a:t>
            </a:r>
            <a:r>
              <a:rPr lang="en-US" dirty="0" err="1">
                <a:latin typeface="Montserrat SemiBold" panose="00000700000000000000" pitchFamily="2" charset="0"/>
              </a:rPr>
              <a:t>Pyplot</a:t>
            </a:r>
            <a:r>
              <a:rPr lang="en-US" dirty="0">
                <a:latin typeface="Montserrat SemiBold" panose="00000700000000000000" pitchFamily="2" charset="0"/>
              </a:rPr>
              <a:t> graphs: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1C940CB1-01DC-40EC-B4AC-88FDCB7AB6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1211621"/>
            <a:ext cx="6312822" cy="4434757"/>
          </a:xfrm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CB13899-85B5-4DD3-BD86-F825B261292D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376866-61D4-4B75-B685-3F36E6E682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4" y="1211620"/>
            <a:ext cx="6312822" cy="443475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EB90E28-830A-4D91-B964-C7E2AE32BC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43" y="1211619"/>
            <a:ext cx="6312822" cy="443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42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3.1. Matplotlib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 fontScale="85000" lnSpcReduction="10000"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mplt.pyplot</a:t>
            </a:r>
            <a:r>
              <a:rPr lang="en-US" sz="3200" dirty="0">
                <a:latin typeface="Montserrat Medium" panose="00000600000000000000" pitchFamily="2" charset="0"/>
              </a:rPr>
              <a:t>: Is a state-based interface to matplotlib. Provides an implicit, MATLAB-like, way of plotting. Mainly intended for interactive plots and simple cases of programmatic plot generation.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D72C42-2828-4F75-B6D1-A046E8AA0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52" y="2065867"/>
            <a:ext cx="6575557" cy="348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2136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3.1. Matplotlib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mplt.plot</a:t>
            </a:r>
            <a:r>
              <a:rPr lang="en-US" sz="3200" dirty="0">
                <a:latin typeface="Montserrat Medium" panose="00000600000000000000" pitchFamily="2" charset="0"/>
              </a:rPr>
              <a:t>: Plots y versus x as lines and/or markers.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386796-EF42-422A-AB5E-2013E2B42B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6187" y="3429000"/>
            <a:ext cx="6153728" cy="1203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85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3.1. Matplotlib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mplt.axvline</a:t>
            </a:r>
            <a:r>
              <a:rPr lang="en-US" sz="3200" dirty="0">
                <a:latin typeface="Montserrat Medium" panose="00000600000000000000" pitchFamily="2" charset="0"/>
              </a:rPr>
              <a:t>: Adds a vertical line across the Axes.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52C6F9-1F2B-446D-9201-209E4E88B7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045" y="2254247"/>
            <a:ext cx="60960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19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C96CEBE-5F44-485E-B352-4A5F5C81FB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5" y="1304542"/>
            <a:ext cx="6169025" cy="424891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F94F42-DF49-49AD-9EFF-AA709CCD85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4" y="1287609"/>
            <a:ext cx="6169025" cy="428278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E770D8-BA53-4A9E-889D-5E02009D1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1923258"/>
            <a:ext cx="3680885" cy="13716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Montserrat ExtraBold" pitchFamily="2" charset="0"/>
              </a:rPr>
              <a:t>Features: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4224F6-39C8-4A04-ADB2-71F226A008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981616" cy="1828800"/>
          </a:xfrm>
        </p:spPr>
        <p:txBody>
          <a:bodyPr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 Medium" pitchFamily="2" charset="0"/>
              </a:rPr>
              <a:t>Architecture  streamlining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 Medium" pitchFamily="2" charset="0"/>
              </a:rPr>
              <a:t>Display data in intuitive ways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 Medium" pitchFamily="2" charset="0"/>
              </a:rPr>
              <a:t>Enable easy parameter setting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latin typeface="Montserrat Medium" pitchFamily="2" charset="0"/>
              </a:rPr>
              <a:t>Provide clean methods of data presentation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56E700F-D4E3-49D0-9AC4-1834AA967F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3" y="1287609"/>
            <a:ext cx="6169025" cy="42489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C6E7943-7F49-4A59-93C2-45D432BFA8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482" y="1313009"/>
            <a:ext cx="6169025" cy="424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248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3.1. Matplotlib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mplt.show</a:t>
            </a:r>
            <a:r>
              <a:rPr lang="en-US" sz="3200" dirty="0">
                <a:latin typeface="Montserrat Medium" panose="00000600000000000000" pitchFamily="2" charset="0"/>
              </a:rPr>
              <a:t>: Displays all open figures.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49B194-E1D2-4469-864F-5E3EF6F10C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192" y="2004386"/>
            <a:ext cx="6719194" cy="423352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9ECBE1-CF3D-44BA-ACE6-A23AE1339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214" y="2004386"/>
            <a:ext cx="6719194" cy="423352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E6D97F-C61B-4F57-B4F7-BCE3649C60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7397" y="2004385"/>
            <a:ext cx="6719194" cy="42440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92A2D32-E2A7-4C95-8732-70FD4895DD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04" y="1981450"/>
            <a:ext cx="6749587" cy="424451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C87181-B501-427E-B21C-65F494E59C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004" y="1974995"/>
            <a:ext cx="6761393" cy="425742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D8E98A-D8E6-478E-AD74-481D650BE5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014" y="1974995"/>
            <a:ext cx="6761394" cy="428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95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C1CB64-2734-48FE-A538-08FEF691A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endParaRPr lang="en-US" dirty="0">
              <a:latin typeface="Montserrat ExtraBold" panose="00000900000000000000" pitchFamily="2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2B645E-2E73-4ED6-9BB3-C48607C09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is an open-source Python library for symbolic computation. It provides computer algebra capabilities either as a standalone application, as a library to other applications, or live on the web as </a:t>
            </a:r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Live or </a:t>
            </a:r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Gamma. </a:t>
            </a:r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is simple to install and to inspect because it is written entirely in Python with few dependencies. This ease of access combined with a simple and extensible code base in a well known language make </a:t>
            </a:r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a computer algebra system with a relatively low barrier to entry.</a:t>
            </a:r>
          </a:p>
          <a:p>
            <a:r>
              <a:rPr lang="en-US" dirty="0" err="1">
                <a:latin typeface="Montserrat Medium" panose="00000600000000000000" pitchFamily="2" charset="0"/>
              </a:rPr>
              <a:t>SymPy</a:t>
            </a:r>
            <a:r>
              <a:rPr lang="en-US" dirty="0">
                <a:latin typeface="Montserrat Medium" panose="00000600000000000000" pitchFamily="2" charset="0"/>
              </a:rPr>
              <a:t> includes features ranging from basic symbolic arithmetic to calculus, algebra, discrete mathematics, and quantum physics. It is capable of formatting the result of the computations as LaTeX code.</a:t>
            </a:r>
          </a:p>
        </p:txBody>
      </p:sp>
    </p:spTree>
    <p:extLst>
      <p:ext uri="{BB962C8B-B14F-4D97-AF65-F5344CB8AC3E}">
        <p14:creationId xmlns:p14="http://schemas.microsoft.com/office/powerpoint/2010/main" val="19727474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sympy.Symbol</a:t>
            </a:r>
            <a:r>
              <a:rPr lang="en-US" sz="3200" dirty="0">
                <a:latin typeface="Montserrat Medium" panose="00000600000000000000" pitchFamily="2" charset="0"/>
              </a:rPr>
              <a:t>: Is the most important class in </a:t>
            </a:r>
            <a:r>
              <a:rPr lang="en-US" sz="3200" dirty="0" err="1">
                <a:latin typeface="Montserrat Medium" panose="00000600000000000000" pitchFamily="2" charset="0"/>
              </a:rPr>
              <a:t>symPy</a:t>
            </a:r>
            <a:r>
              <a:rPr lang="en-US" sz="3200" dirty="0">
                <a:latin typeface="Montserrat Medium" panose="00000600000000000000" pitchFamily="2" charset="0"/>
              </a:rPr>
              <a:t> library. Enables all symbolic calculations.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346BA3-86DD-4510-B57A-984B54986F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8583" y="2773359"/>
            <a:ext cx="6810375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0502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843" y="1859847"/>
            <a:ext cx="11160313" cy="110280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sp.rref</a:t>
            </a:r>
            <a:r>
              <a:rPr lang="en-US" sz="3200" dirty="0">
                <a:latin typeface="Montserrat Medium" panose="00000600000000000000" pitchFamily="2" charset="0"/>
              </a:rPr>
              <a:t>: Used to put matrices into reduced row echelon form.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FF3A63-E3DD-41E4-B5A9-65E711BA4B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962656"/>
            <a:ext cx="9637775" cy="35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99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089868"/>
            <a:ext cx="10168411" cy="1654323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sp.lambdify</a:t>
            </a:r>
            <a:r>
              <a:rPr lang="en-US" sz="3200" dirty="0">
                <a:latin typeface="Montserrat Medium" panose="00000600000000000000" pitchFamily="2" charset="0"/>
              </a:rPr>
              <a:t>: Used to transform </a:t>
            </a:r>
            <a:r>
              <a:rPr lang="en-US" sz="3200" dirty="0" err="1">
                <a:latin typeface="Montserrat Medium" panose="00000600000000000000" pitchFamily="2" charset="0"/>
              </a:rPr>
              <a:t>sympy</a:t>
            </a:r>
            <a:r>
              <a:rPr lang="en-US" sz="3200" dirty="0">
                <a:latin typeface="Montserrat Medium" panose="00000600000000000000" pitchFamily="2" charset="0"/>
              </a:rPr>
              <a:t> expressions to lambda functions for ease of computing.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1F1970-ADC0-45DA-A612-BFF020BD2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3744191"/>
            <a:ext cx="9442483" cy="181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911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0" y="1795839"/>
            <a:ext cx="10977433" cy="892498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sp.diff</a:t>
            </a:r>
            <a:r>
              <a:rPr lang="en-US" sz="3200" dirty="0">
                <a:latin typeface="Montserrat Medium" panose="00000600000000000000" pitchFamily="2" charset="0"/>
              </a:rPr>
              <a:t>: Used to take derivatives of a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C7A92A-BB97-4329-998D-FBF1CCF65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89" y="2992448"/>
            <a:ext cx="9393175" cy="1740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866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0" y="1795839"/>
            <a:ext cx="10986578" cy="2675578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sp.integrate</a:t>
            </a:r>
            <a:r>
              <a:rPr lang="en-US" sz="3200" dirty="0">
                <a:latin typeface="Montserrat Medium" panose="00000600000000000000" pitchFamily="2" charset="0"/>
              </a:rPr>
              <a:t>: used to find the indefinite integral of a function.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8741EB-43D8-42A3-B5F7-ADD68F107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50" y="3966210"/>
            <a:ext cx="10588523" cy="116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43315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4.1. </a:t>
            </a:r>
            <a:r>
              <a:rPr lang="en-US" dirty="0" err="1">
                <a:latin typeface="Montserrat ExtraBold" panose="00000900000000000000" pitchFamily="2" charset="0"/>
              </a:rPr>
              <a:t>sympy</a:t>
            </a:r>
            <a:r>
              <a:rPr lang="en-US" dirty="0">
                <a:latin typeface="Montserrat ExtraBold" panose="00000900000000000000" pitchFamily="2" charset="0"/>
              </a:rPr>
              <a:t> Functions used in the project</a:t>
            </a:r>
            <a:endParaRPr lang="en-US" b="1" dirty="0">
              <a:latin typeface="Montserrat Semi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591" y="1795838"/>
            <a:ext cx="4131596" cy="4650619"/>
          </a:xfrm>
        </p:spPr>
        <p:txBody>
          <a:bodyPr numCol="1">
            <a:normAutofit/>
          </a:bodyPr>
          <a:lstStyle/>
          <a:p>
            <a:r>
              <a:rPr lang="en-US" sz="3200" dirty="0" err="1">
                <a:latin typeface="Montserrat Medium" panose="00000600000000000000" pitchFamily="2" charset="0"/>
              </a:rPr>
              <a:t>sp.sympify</a:t>
            </a:r>
            <a:r>
              <a:rPr lang="en-US" sz="3200" dirty="0">
                <a:latin typeface="Montserrat Medium" panose="00000600000000000000" pitchFamily="2" charset="0"/>
              </a:rPr>
              <a:t>: Converts an arbitrary expression to a type that can be used inside </a:t>
            </a:r>
            <a:r>
              <a:rPr lang="en-US" sz="3200" dirty="0" err="1">
                <a:latin typeface="Montserrat Medium" panose="00000600000000000000" pitchFamily="2" charset="0"/>
              </a:rPr>
              <a:t>SymPy</a:t>
            </a:r>
            <a:r>
              <a:rPr lang="en-US" sz="3200" dirty="0">
                <a:latin typeface="Montserrat Medium" panose="00000600000000000000" pitchFamily="2" charset="0"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EE67A6-D67E-441E-A1E7-B5FEA079C8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870" y="2891705"/>
            <a:ext cx="5528574" cy="2458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399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C3649-87C5-413B-B8C0-54D1EAAC7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5.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410B6A-ED48-4011-9C27-5FA8864CE5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effectLst/>
                <a:latin typeface="Montserrat Medium" panose="00000600000000000000" pitchFamily="2" charset="0"/>
              </a:rPr>
              <a:t>Pandas is an open source Python package that is most widely used for data science/data analysis and machine learning tasks.</a:t>
            </a:r>
          </a:p>
          <a:p>
            <a:r>
              <a:rPr lang="en-US" b="0" i="0" dirty="0">
                <a:effectLst/>
                <a:latin typeface="Montserrat Medium" panose="00000600000000000000" pitchFamily="2" charset="0"/>
              </a:rPr>
              <a:t>It is built on top of another package named </a:t>
            </a:r>
            <a:r>
              <a:rPr lang="en-US" b="0" i="0" u="none" strike="noStrike" dirty="0" err="1">
                <a:effectLst/>
                <a:latin typeface="Montserrat Medium" panose="000006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Numpy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, which provides support for multi-dimensional arrays.</a:t>
            </a:r>
            <a:endParaRPr lang="en-US" dirty="0">
              <a:latin typeface="Montserrat Medium" panose="00000600000000000000" pitchFamily="2" charset="0"/>
            </a:endParaRPr>
          </a:p>
          <a:p>
            <a:r>
              <a:rPr lang="en-US" b="0" i="0" dirty="0">
                <a:effectLst/>
                <a:latin typeface="Montserrat Medium" panose="00000600000000000000" pitchFamily="2" charset="0"/>
              </a:rPr>
              <a:t>Pandas works well with many other </a:t>
            </a:r>
            <a:r>
              <a:rPr lang="en-US" b="0" i="0" u="none" strike="noStrike" dirty="0">
                <a:effectLst/>
                <a:latin typeface="Montserrat Medium" panose="000006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science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 modules inside the Python ecosystem, and is typically included in every Python distribution.</a:t>
            </a: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06389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9213A2-12FB-47BA-A0CB-FFC1144128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5.1 Pandas functions used in the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5462F1-7354-481C-9598-4DB207551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1959187"/>
            <a:ext cx="10131425" cy="1917869"/>
          </a:xfrm>
        </p:spPr>
        <p:txBody>
          <a:bodyPr/>
          <a:lstStyle/>
          <a:p>
            <a:pPr algn="l"/>
            <a:r>
              <a:rPr lang="en-US" b="0" i="0" dirty="0" err="1">
                <a:effectLst/>
                <a:latin typeface="Montserrat Medium" panose="00000600000000000000" pitchFamily="2" charset="0"/>
              </a:rPr>
              <a:t>pd.DataFrame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: Creates a two-dimensional, size-mutable, potentially heterogeneous tabular data. Data structure also contains labeled axes (rows and columns). Arithmetic operations align on both row and column labels. Can be thought of as a </a:t>
            </a:r>
            <a:r>
              <a:rPr lang="en-US" b="0" i="0" dirty="0" err="1">
                <a:effectLst/>
                <a:latin typeface="Montserrat Medium" panose="00000600000000000000" pitchFamily="2" charset="0"/>
              </a:rPr>
              <a:t>dict</a:t>
            </a:r>
            <a:r>
              <a:rPr lang="en-US" b="0" i="0" dirty="0">
                <a:effectLst/>
                <a:latin typeface="Montserrat Medium" panose="00000600000000000000" pitchFamily="2" charset="0"/>
              </a:rPr>
              <a:t>-like container for Series objects. The primary pandas data structure.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2EF57F-52BF-46D5-900A-C4D67CDD7E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7961" y="3641290"/>
            <a:ext cx="6547103" cy="25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716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sz="2900" b="1" i="0" dirty="0" err="1">
                <a:solidFill>
                  <a:schemeClr val="tx1">
                    <a:lumMod val="85000"/>
                  </a:schemeClr>
                </a:solidFill>
                <a:effectLst/>
                <a:latin typeface="Montserrat Medium" pitchFamily="2" charset="0"/>
              </a:rPr>
              <a:t>st</a:t>
            </a:r>
            <a:r>
              <a:rPr lang="en-US" sz="2900" b="1" dirty="0" err="1">
                <a:solidFill>
                  <a:schemeClr val="tx1">
                    <a:lumMod val="85000"/>
                  </a:schemeClr>
                </a:solidFill>
                <a:latin typeface="Montserrat Medium" pitchFamily="2" charset="0"/>
              </a:rPr>
              <a:t>.write</a:t>
            </a:r>
            <a:r>
              <a:rPr lang="en-US" sz="2900" b="1" dirty="0">
                <a:solidFill>
                  <a:schemeClr val="tx1">
                    <a:lumMod val="85000"/>
                  </a:schemeClr>
                </a:solidFill>
                <a:latin typeface="Montserrat Medium" pitchFamily="2" charset="0"/>
              </a:rPr>
              <a:t>:</a:t>
            </a:r>
            <a:r>
              <a:rPr lang="en-US" sz="2900" dirty="0">
                <a:latin typeface="Montserrat Medium" pitchFamily="2" charset="0"/>
              </a:rPr>
              <a:t> </a:t>
            </a:r>
            <a:r>
              <a:rPr lang="en-US" sz="2900" b="1" i="1" dirty="0">
                <a:latin typeface="Montserrat Medium" pitchFamily="2" charset="0"/>
              </a:rPr>
              <a:t>Basic writing command.</a:t>
            </a:r>
            <a:r>
              <a:rPr lang="en-US" sz="2900" dirty="0">
                <a:latin typeface="Montserrat Medium" pitchFamily="2" charset="0"/>
              </a:rPr>
              <a:t> Mainly used for writing instructions and information, as well as results.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DC8F20-D2DC-42D8-9765-BE1DA1FB8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72" y="1911480"/>
            <a:ext cx="6469139" cy="1679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02B8A4-7686-4C56-B8F4-47D5E70720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172" y="3803850"/>
            <a:ext cx="6469139" cy="2074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539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C1FB8-0401-404B-8CA1-C495FB100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Montserrat ExtraBold" panose="00000900000000000000" pitchFamily="2" charset="0"/>
              </a:rPr>
              <a:t>6. Other functions used in the project.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777763-2C6C-4A29-9F56-D0E168EC54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1" y="2142067"/>
            <a:ext cx="10131425" cy="655997"/>
          </a:xfrm>
        </p:spPr>
        <p:txBody>
          <a:bodyPr>
            <a:normAutofit/>
          </a:bodyPr>
          <a:lstStyle/>
          <a:p>
            <a:r>
              <a:rPr lang="en-US" dirty="0" err="1">
                <a:latin typeface="Montserrat Medium" panose="00000600000000000000" pitchFamily="2" charset="0"/>
              </a:rPr>
              <a:t>Time.sleep</a:t>
            </a:r>
            <a:r>
              <a:rPr lang="en-US" dirty="0">
                <a:latin typeface="Montserrat Medium" panose="00000600000000000000" pitchFamily="2" charset="0"/>
              </a:rPr>
              <a:t>: Delays the execution of a current thread for a set amount of time.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DA3C04-7C71-4E7B-AE2A-6A1E476403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1" y="2874264"/>
            <a:ext cx="5800725" cy="25050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C2D68-36D7-4CE9-8877-5D7243DDEF49}"/>
              </a:ext>
            </a:extLst>
          </p:cNvPr>
          <p:cNvSpPr txBox="1"/>
          <p:nvPr/>
        </p:nvSpPr>
        <p:spPr>
          <a:xfrm>
            <a:off x="6757416" y="3803635"/>
            <a:ext cx="4123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Montserrat Medium" panose="00000600000000000000" pitchFamily="2" charset="0"/>
              </a:rPr>
              <a:t>A simple clock program using </a:t>
            </a:r>
            <a:r>
              <a:rPr lang="en-US" dirty="0" err="1">
                <a:latin typeface="Montserrat Medium" panose="00000600000000000000" pitchFamily="2" charset="0"/>
              </a:rPr>
              <a:t>time.sleep</a:t>
            </a:r>
            <a:endParaRPr lang="en-US" dirty="0"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253693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ED18C7-3DC2-4E10-852F-962A44F29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4800" dirty="0">
                <a:latin typeface="Century Gothic" panose="020B0502020202020204" pitchFamily="34" charset="0"/>
              </a:rPr>
              <a:t>Thank you for listening.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B99FF1B-F8F7-4999-8A35-683E4A3A4A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73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 fontScale="85000" lnSpcReduction="10000"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</a:t>
            </a:r>
            <a:r>
              <a:rPr lang="en-US" sz="3200" dirty="0" err="1">
                <a:solidFill>
                  <a:srgbClr val="D9D9D9"/>
                </a:solidFill>
                <a:latin typeface="Montserrat Medium" pitchFamily="2" charset="0"/>
              </a:rPr>
              <a:t>.radio</a:t>
            </a:r>
            <a:r>
              <a:rPr lang="en-US" sz="3200" dirty="0">
                <a:solidFill>
                  <a:srgbClr val="D9D9D9"/>
                </a:solidFill>
                <a:latin typeface="Montserrat Medium" pitchFamily="2" charset="0"/>
              </a:rPr>
              <a:t>: </a:t>
            </a:r>
            <a:r>
              <a:rPr lang="en-US" sz="3200" dirty="0">
                <a:latin typeface="Montserrat Medium" pitchFamily="2" charset="0"/>
              </a:rPr>
              <a:t>Creates a number of choices, mainly used to navigate between different functions of the application.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B3FCE3-F80D-4B8D-B260-29CE31C76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5446" y="2222238"/>
            <a:ext cx="6000750" cy="32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161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 fontScale="77500" lnSpcReduction="20000"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</a:t>
            </a:r>
            <a:r>
              <a:rPr lang="en-US" sz="3200" dirty="0" err="1">
                <a:solidFill>
                  <a:srgbClr val="D9D9D9"/>
                </a:solidFill>
                <a:latin typeface="Montserrat Medium" pitchFamily="2" charset="0"/>
              </a:rPr>
              <a:t>.container</a:t>
            </a:r>
            <a:r>
              <a:rPr lang="en-US" sz="3200" dirty="0">
                <a:solidFill>
                  <a:srgbClr val="D9D9D9"/>
                </a:solidFill>
                <a:latin typeface="Montserrat Medium" pitchFamily="2" charset="0"/>
              </a:rPr>
              <a:t>:</a:t>
            </a:r>
            <a:r>
              <a:rPr lang="en-US" sz="3200" dirty="0">
                <a:latin typeface="Montserrat Medium" pitchFamily="2" charset="0"/>
              </a:rPr>
              <a:t> Creates and inserts an invisible container that can hold different elements in a web page. Mainly used to group similar or related functions with each other.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A81090-89BE-49E9-A14D-1837263B48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6322" y="2855722"/>
            <a:ext cx="7390060" cy="240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948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</a:t>
            </a:r>
            <a:r>
              <a:rPr lang="en-US" sz="3200" dirty="0" err="1">
                <a:solidFill>
                  <a:srgbClr val="D9D9D9"/>
                </a:solidFill>
                <a:latin typeface="Montserrat Medium" pitchFamily="2" charset="0"/>
              </a:rPr>
              <a:t>.error</a:t>
            </a:r>
            <a:r>
              <a:rPr lang="en-US" sz="3200" dirty="0">
                <a:solidFill>
                  <a:srgbClr val="D9D9D9"/>
                </a:solidFill>
                <a:latin typeface="Montserrat Medium" pitchFamily="2" charset="0"/>
              </a:rPr>
              <a:t>: </a:t>
            </a:r>
            <a:r>
              <a:rPr lang="en-US" sz="3200" dirty="0">
                <a:latin typeface="Montserrat Medium" pitchFamily="2" charset="0"/>
              </a:rPr>
              <a:t>Displays an error message.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53FC88-E0A2-4BFD-88BD-C8367E6722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440" y="3389413"/>
            <a:ext cx="6543742" cy="133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552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7ADE-64AE-4F07-BCDD-C9BC01474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77" y="418769"/>
            <a:ext cx="11265009" cy="1456267"/>
          </a:xfrm>
        </p:spPr>
        <p:txBody>
          <a:bodyPr/>
          <a:lstStyle/>
          <a:p>
            <a:r>
              <a:rPr lang="en-US" dirty="0">
                <a:latin typeface="Montserrat SemiBold" pitchFamily="2" charset="0"/>
              </a:rPr>
              <a:t>1.1. </a:t>
            </a:r>
            <a:r>
              <a:rPr lang="en-US" dirty="0" err="1">
                <a:latin typeface="Montserrat SemiBold" pitchFamily="2" charset="0"/>
              </a:rPr>
              <a:t>Streamlit</a:t>
            </a:r>
            <a:r>
              <a:rPr lang="en-US" dirty="0">
                <a:latin typeface="Montserrat SemiBold" pitchFamily="2" charset="0"/>
              </a:rPr>
              <a:t> Functions used in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2E916-8037-453E-8224-43611037B5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997" y="1911480"/>
            <a:ext cx="3675408" cy="4293378"/>
          </a:xfrm>
        </p:spPr>
        <p:txBody>
          <a:bodyPr numCol="1"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3200" b="0" i="0" dirty="0" err="1">
                <a:solidFill>
                  <a:srgbClr val="D9D9D9"/>
                </a:solidFill>
                <a:effectLst/>
                <a:latin typeface="Montserrat Medium" pitchFamily="2" charset="0"/>
              </a:rPr>
              <a:t>st</a:t>
            </a:r>
            <a:r>
              <a:rPr lang="en-US" sz="3200" dirty="0" err="1">
                <a:solidFill>
                  <a:srgbClr val="D9D9D9"/>
                </a:solidFill>
                <a:latin typeface="Montserrat Medium" pitchFamily="2" charset="0"/>
              </a:rPr>
              <a:t>.text_input</a:t>
            </a:r>
            <a:r>
              <a:rPr lang="en-US" sz="3200" dirty="0">
                <a:solidFill>
                  <a:srgbClr val="D9D9D9"/>
                </a:solidFill>
                <a:latin typeface="Montserrat Medium" pitchFamily="2" charset="0"/>
              </a:rPr>
              <a:t> : </a:t>
            </a:r>
            <a:r>
              <a:rPr lang="en-US" sz="3200" dirty="0">
                <a:latin typeface="Montserrat Medium" pitchFamily="2" charset="0"/>
              </a:rPr>
              <a:t>Displays a single-line text input widget.</a:t>
            </a:r>
          </a:p>
          <a:p>
            <a:endParaRPr lang="en-US" dirty="0">
              <a:latin typeface="Century Gothic" panose="020B0502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F68498-68CB-43E0-98F1-8BC206FDBA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026" y="2867544"/>
            <a:ext cx="7067550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3853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6034</TotalTime>
  <Words>1453</Words>
  <Application>Microsoft Office PowerPoint</Application>
  <PresentationFormat>Widescreen</PresentationFormat>
  <Paragraphs>133</Paragraphs>
  <Slides>51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Calibri Light</vt:lpstr>
      <vt:lpstr>Century Gothic</vt:lpstr>
      <vt:lpstr>Montserrat ExtraBold</vt:lpstr>
      <vt:lpstr>Montserrat Medium</vt:lpstr>
      <vt:lpstr>Montserrat SemiBold</vt:lpstr>
      <vt:lpstr>Celestial</vt:lpstr>
      <vt:lpstr>Group 8’s project’s MODULEs and packets used</vt:lpstr>
      <vt:lpstr>LIST OF PACKETS USED</vt:lpstr>
      <vt:lpstr>1. Streamlit</vt:lpstr>
      <vt:lpstr>Features: 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1.1. Streamlit Functions used in project</vt:lpstr>
      <vt:lpstr>2. Numpy</vt:lpstr>
      <vt:lpstr>2.1. Numpy Functions used in the project</vt:lpstr>
      <vt:lpstr>2.1. Numpy Functions used in the project</vt:lpstr>
      <vt:lpstr>2.1. Numpy Functions used in the project</vt:lpstr>
      <vt:lpstr>2.1. Numpy Functions used in the project</vt:lpstr>
      <vt:lpstr>2.1. Numpy Functions used in the project</vt:lpstr>
      <vt:lpstr>2.1. Numpy Functions used in the project</vt:lpstr>
      <vt:lpstr>2.1. Numpy Functions used in the project</vt:lpstr>
      <vt:lpstr>2.1. Numpy Functions used in the project</vt:lpstr>
      <vt:lpstr>3. Matplotlib</vt:lpstr>
      <vt:lpstr>Examples of Pyplot graphs:</vt:lpstr>
      <vt:lpstr>3.1. Matplotlib Functions used in the project</vt:lpstr>
      <vt:lpstr>3.1. Matplotlib Functions used in the project</vt:lpstr>
      <vt:lpstr>3.1. Matplotlib Functions used in the project</vt:lpstr>
      <vt:lpstr>3.1. Matplotlib Functions used in the project</vt:lpstr>
      <vt:lpstr>4. Sympy</vt:lpstr>
      <vt:lpstr>4.1. sympy Functions used in the project</vt:lpstr>
      <vt:lpstr>4.1. sympy Functions used in the project</vt:lpstr>
      <vt:lpstr>4.1. sympy Functions used in the project</vt:lpstr>
      <vt:lpstr>4.1. sympy Functions used in the project</vt:lpstr>
      <vt:lpstr>4.1. sympy Functions used in the project</vt:lpstr>
      <vt:lpstr>4.1. sympy Functions used in the project</vt:lpstr>
      <vt:lpstr>5. Pandas</vt:lpstr>
      <vt:lpstr>5.1 Pandas functions used in the project</vt:lpstr>
      <vt:lpstr>6. Other functions used in the project.</vt:lpstr>
      <vt:lpstr>Thank you for listening.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Group 8’s project’s tools and packets used</dc:title>
  <dc:creator>Saito Aokiji</dc:creator>
  <cp:lastModifiedBy>Saito Aokiji</cp:lastModifiedBy>
  <cp:revision>32</cp:revision>
  <dcterms:created xsi:type="dcterms:W3CDTF">2021-11-08T06:48:56Z</dcterms:created>
  <dcterms:modified xsi:type="dcterms:W3CDTF">2021-11-26T16:49:01Z</dcterms:modified>
</cp:coreProperties>
</file>